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Lst>
  <p:notesMasterIdLst>
    <p:notesMasterId r:id="rId91"/>
  </p:notesMasterIdLst>
  <p:sldIdLst>
    <p:sldId id="257" r:id="rId2"/>
    <p:sldId id="324" r:id="rId3"/>
    <p:sldId id="326" r:id="rId4"/>
    <p:sldId id="263" r:id="rId5"/>
    <p:sldId id="262" r:id="rId6"/>
    <p:sldId id="260" r:id="rId7"/>
    <p:sldId id="261" r:id="rId8"/>
    <p:sldId id="346" r:id="rId9"/>
    <p:sldId id="274" r:id="rId10"/>
    <p:sldId id="279" r:id="rId11"/>
    <p:sldId id="280" r:id="rId12"/>
    <p:sldId id="275" r:id="rId13"/>
    <p:sldId id="278" r:id="rId14"/>
    <p:sldId id="281" r:id="rId15"/>
    <p:sldId id="276" r:id="rId16"/>
    <p:sldId id="277" r:id="rId17"/>
    <p:sldId id="282" r:id="rId18"/>
    <p:sldId id="296" r:id="rId19"/>
    <p:sldId id="298" r:id="rId20"/>
    <p:sldId id="325" r:id="rId21"/>
    <p:sldId id="264" r:id="rId22"/>
    <p:sldId id="295" r:id="rId23"/>
    <p:sldId id="288" r:id="rId24"/>
    <p:sldId id="291" r:id="rId25"/>
    <p:sldId id="292" r:id="rId26"/>
    <p:sldId id="289" r:id="rId27"/>
    <p:sldId id="290" r:id="rId28"/>
    <p:sldId id="294" r:id="rId29"/>
    <p:sldId id="293" r:id="rId30"/>
    <p:sldId id="267" r:id="rId31"/>
    <p:sldId id="301" r:id="rId32"/>
    <p:sldId id="302" r:id="rId33"/>
    <p:sldId id="268" r:id="rId34"/>
    <p:sldId id="303" r:id="rId35"/>
    <p:sldId id="304" r:id="rId36"/>
    <p:sldId id="305" r:id="rId37"/>
    <p:sldId id="306" r:id="rId38"/>
    <p:sldId id="297" r:id="rId39"/>
    <p:sldId id="265" r:id="rId40"/>
    <p:sldId id="309" r:id="rId41"/>
    <p:sldId id="310" r:id="rId42"/>
    <p:sldId id="308" r:id="rId43"/>
    <p:sldId id="311" r:id="rId44"/>
    <p:sldId id="269" r:id="rId45"/>
    <p:sldId id="283" r:id="rId46"/>
    <p:sldId id="284" r:id="rId47"/>
    <p:sldId id="285" r:id="rId48"/>
    <p:sldId id="286" r:id="rId49"/>
    <p:sldId id="287" r:id="rId50"/>
    <p:sldId id="312" r:id="rId51"/>
    <p:sldId id="270" r:id="rId52"/>
    <p:sldId id="313" r:id="rId53"/>
    <p:sldId id="347" r:id="rId54"/>
    <p:sldId id="315" r:id="rId55"/>
    <p:sldId id="348" r:id="rId56"/>
    <p:sldId id="314" r:id="rId57"/>
    <p:sldId id="316" r:id="rId58"/>
    <p:sldId id="350" r:id="rId59"/>
    <p:sldId id="317" r:id="rId60"/>
    <p:sldId id="349" r:id="rId61"/>
    <p:sldId id="319" r:id="rId62"/>
    <p:sldId id="320" r:id="rId63"/>
    <p:sldId id="321" r:id="rId64"/>
    <p:sldId id="322" r:id="rId65"/>
    <p:sldId id="266" r:id="rId66"/>
    <p:sldId id="327" r:id="rId67"/>
    <p:sldId id="271" r:id="rId68"/>
    <p:sldId id="328" r:id="rId69"/>
    <p:sldId id="329" r:id="rId70"/>
    <p:sldId id="330" r:id="rId71"/>
    <p:sldId id="332" r:id="rId72"/>
    <p:sldId id="331" r:id="rId73"/>
    <p:sldId id="333" r:id="rId74"/>
    <p:sldId id="334" r:id="rId75"/>
    <p:sldId id="335" r:id="rId76"/>
    <p:sldId id="336" r:id="rId77"/>
    <p:sldId id="337" r:id="rId78"/>
    <p:sldId id="338" r:id="rId79"/>
    <p:sldId id="339" r:id="rId80"/>
    <p:sldId id="340" r:id="rId81"/>
    <p:sldId id="272" r:id="rId82"/>
    <p:sldId id="342" r:id="rId83"/>
    <p:sldId id="343" r:id="rId84"/>
    <p:sldId id="344" r:id="rId85"/>
    <p:sldId id="273" r:id="rId86"/>
    <p:sldId id="345" r:id="rId87"/>
    <p:sldId id="323" r:id="rId88"/>
    <p:sldId id="259" r:id="rId89"/>
    <p:sldId id="299" r:id="rId9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7617"/>
    <a:srgbClr val="000000"/>
    <a:srgbClr val="1313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867" autoAdjust="0"/>
  </p:normalViewPr>
  <p:slideViewPr>
    <p:cSldViewPr snapToGrid="0">
      <p:cViewPr varScale="1">
        <p:scale>
          <a:sx n="86" d="100"/>
          <a:sy n="86" d="100"/>
        </p:scale>
        <p:origin x="155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2CDC85D-7B1D-4BA6-BB79-ED22914FCEBC}" type="datetimeFigureOut">
              <a:rPr lang="en-US" smtClean="0"/>
              <a:t>1/27/2026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283769F-3820-4314-AA9C-914BD457A002}" type="slidenum">
              <a:rPr lang="en-US" smtClean="0"/>
              <a:t>‹#›</a:t>
            </a:fld>
            <a:endParaRPr lang="en-US"/>
          </a:p>
        </p:txBody>
      </p:sp>
    </p:spTree>
    <p:extLst>
      <p:ext uri="{BB962C8B-B14F-4D97-AF65-F5344CB8AC3E}">
        <p14:creationId xmlns:p14="http://schemas.microsoft.com/office/powerpoint/2010/main" val="3325008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1</a:t>
            </a:fld>
            <a:endParaRPr lang="en-US"/>
          </a:p>
        </p:txBody>
      </p:sp>
    </p:spTree>
    <p:extLst>
      <p:ext uri="{BB962C8B-B14F-4D97-AF65-F5344CB8AC3E}">
        <p14:creationId xmlns:p14="http://schemas.microsoft.com/office/powerpoint/2010/main" val="1167837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10</a:t>
            </a:fld>
            <a:endParaRPr lang="en-US"/>
          </a:p>
        </p:txBody>
      </p:sp>
    </p:spTree>
    <p:extLst>
      <p:ext uri="{BB962C8B-B14F-4D97-AF65-F5344CB8AC3E}">
        <p14:creationId xmlns:p14="http://schemas.microsoft.com/office/powerpoint/2010/main" val="2931232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11</a:t>
            </a:fld>
            <a:endParaRPr lang="en-US"/>
          </a:p>
        </p:txBody>
      </p:sp>
    </p:spTree>
    <p:extLst>
      <p:ext uri="{BB962C8B-B14F-4D97-AF65-F5344CB8AC3E}">
        <p14:creationId xmlns:p14="http://schemas.microsoft.com/office/powerpoint/2010/main" val="548098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You’re a busy mom determined to buy a book for your child. You’ve only been at this book f </a:t>
            </a:r>
            <a:r>
              <a:rPr lang="en-US" sz="1300" dirty="0" err="1"/>
              <a:t>estival</a:t>
            </a:r>
            <a:r>
              <a:rPr lang="en-US" sz="1300" dirty="0"/>
              <a:t>  for  half an  hour and  haven’t visited every author’s booth yet, but there’s something sticky in your hair and you smell a poopy diaper.   Which book do you buy?</a:t>
            </a:r>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12</a:t>
            </a:fld>
            <a:endParaRPr lang="en-US"/>
          </a:p>
        </p:txBody>
      </p:sp>
    </p:spTree>
    <p:extLst>
      <p:ext uri="{BB962C8B-B14F-4D97-AF65-F5344CB8AC3E}">
        <p14:creationId xmlns:p14="http://schemas.microsoft.com/office/powerpoint/2010/main" val="4049491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13</a:t>
            </a:fld>
            <a:endParaRPr lang="en-US"/>
          </a:p>
        </p:txBody>
      </p:sp>
    </p:spTree>
    <p:extLst>
      <p:ext uri="{BB962C8B-B14F-4D97-AF65-F5344CB8AC3E}">
        <p14:creationId xmlns:p14="http://schemas.microsoft.com/office/powerpoint/2010/main" val="3046424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14</a:t>
            </a:fld>
            <a:endParaRPr lang="en-US"/>
          </a:p>
        </p:txBody>
      </p:sp>
    </p:spTree>
    <p:extLst>
      <p:ext uri="{BB962C8B-B14F-4D97-AF65-F5344CB8AC3E}">
        <p14:creationId xmlns:p14="http://schemas.microsoft.com/office/powerpoint/2010/main" val="1235749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You’re a retiree and you want to buy a book for your teenage grandson for his birthday. You stop by the bookstore but have no idea what to buy--you only know he likes books with swords and dragons. Which book do you buy?</a:t>
            </a:r>
            <a:endParaRPr lang="en-US" dirty="0"/>
          </a:p>
          <a:p>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15</a:t>
            </a:fld>
            <a:endParaRPr lang="en-US"/>
          </a:p>
        </p:txBody>
      </p:sp>
    </p:spTree>
    <p:extLst>
      <p:ext uri="{BB962C8B-B14F-4D97-AF65-F5344CB8AC3E}">
        <p14:creationId xmlns:p14="http://schemas.microsoft.com/office/powerpoint/2010/main" val="304051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16</a:t>
            </a:fld>
            <a:endParaRPr lang="en-US"/>
          </a:p>
        </p:txBody>
      </p:sp>
    </p:spTree>
    <p:extLst>
      <p:ext uri="{BB962C8B-B14F-4D97-AF65-F5344CB8AC3E}">
        <p14:creationId xmlns:p14="http://schemas.microsoft.com/office/powerpoint/2010/main" val="1207263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have we learned? Was there a consensus? </a:t>
            </a:r>
          </a:p>
          <a:p>
            <a:endParaRPr lang="en-US" dirty="0"/>
          </a:p>
          <a:p>
            <a:r>
              <a:rPr lang="en-US" dirty="0"/>
              <a:t>People DO judge books by their covers, and good design will make the difference between which book gets purchased, and which book gets left on the shelf.</a:t>
            </a:r>
          </a:p>
        </p:txBody>
      </p:sp>
      <p:sp>
        <p:nvSpPr>
          <p:cNvPr id="4" name="Slide Number Placeholder 3"/>
          <p:cNvSpPr>
            <a:spLocks noGrp="1"/>
          </p:cNvSpPr>
          <p:nvPr>
            <p:ph type="sldNum" sz="quarter" idx="5"/>
          </p:nvPr>
        </p:nvSpPr>
        <p:spPr/>
        <p:txBody>
          <a:bodyPr/>
          <a:lstStyle/>
          <a:p>
            <a:fld id="{5283769F-3820-4314-AA9C-914BD457A002}" type="slidenum">
              <a:rPr lang="en-US" smtClean="0"/>
              <a:t>17</a:t>
            </a:fld>
            <a:endParaRPr lang="en-US"/>
          </a:p>
        </p:txBody>
      </p:sp>
    </p:spTree>
    <p:extLst>
      <p:ext uri="{BB962C8B-B14F-4D97-AF65-F5344CB8AC3E}">
        <p14:creationId xmlns:p14="http://schemas.microsoft.com/office/powerpoint/2010/main" val="1536598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cover is your book’s greatest weapon against its competitors, and its greatest advocate in the marketplace.</a:t>
            </a:r>
          </a:p>
        </p:txBody>
      </p:sp>
      <p:sp>
        <p:nvSpPr>
          <p:cNvPr id="4" name="Slide Number Placeholder 3"/>
          <p:cNvSpPr>
            <a:spLocks noGrp="1"/>
          </p:cNvSpPr>
          <p:nvPr>
            <p:ph type="sldNum" sz="quarter" idx="5"/>
          </p:nvPr>
        </p:nvSpPr>
        <p:spPr/>
        <p:txBody>
          <a:bodyPr/>
          <a:lstStyle/>
          <a:p>
            <a:fld id="{5283769F-3820-4314-AA9C-914BD457A002}" type="slidenum">
              <a:rPr lang="en-US" smtClean="0"/>
              <a:t>18</a:t>
            </a:fld>
            <a:endParaRPr lang="en-US"/>
          </a:p>
        </p:txBody>
      </p:sp>
    </p:spTree>
    <p:extLst>
      <p:ext uri="{BB962C8B-B14F-4D97-AF65-F5344CB8AC3E}">
        <p14:creationId xmlns:p14="http://schemas.microsoft.com/office/powerpoint/2010/main" val="3791692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dirty="0"/>
              <a:t>I'm not going to teach you how to design a cover. I'm going to teach you how to identify a good cover from a marketing perspective.</a:t>
            </a:r>
          </a:p>
          <a:p>
            <a:pPr defTabSz="966612"/>
            <a:endParaRPr lang="en-US" sz="1300" dirty="0"/>
          </a:p>
          <a:p>
            <a:pPr defTabSz="966612"/>
            <a:r>
              <a:rPr lang="en-US" sz="1300" dirty="0"/>
              <a:t>So you will have the tools and informed perspective to help your publisher or your designer craft a cover that will sell your book.</a:t>
            </a:r>
            <a:endParaRPr lang="en-US" dirty="0"/>
          </a:p>
          <a:p>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19</a:t>
            </a:fld>
            <a:endParaRPr lang="en-US"/>
          </a:p>
        </p:txBody>
      </p:sp>
    </p:spTree>
    <p:extLst>
      <p:ext uri="{BB962C8B-B14F-4D97-AF65-F5344CB8AC3E}">
        <p14:creationId xmlns:p14="http://schemas.microsoft.com/office/powerpoint/2010/main" val="38776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2</a:t>
            </a:fld>
            <a:endParaRPr lang="en-US"/>
          </a:p>
        </p:txBody>
      </p:sp>
    </p:spTree>
    <p:extLst>
      <p:ext uri="{BB962C8B-B14F-4D97-AF65-F5344CB8AC3E}">
        <p14:creationId xmlns:p14="http://schemas.microsoft.com/office/powerpoint/2010/main" val="1439093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4E45F-5806-3D98-59B0-B8C4D581E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8A120-5AFB-912D-51D2-1E0F0E04D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FDF90-479D-A454-C1EE-1BF6CE65EE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A760EC-BCDD-4A92-E5BA-6000FBE1161B}"/>
              </a:ext>
            </a:extLst>
          </p:cNvPr>
          <p:cNvSpPr>
            <a:spLocks noGrp="1"/>
          </p:cNvSpPr>
          <p:nvPr>
            <p:ph type="sldNum" sz="quarter" idx="5"/>
          </p:nvPr>
        </p:nvSpPr>
        <p:spPr/>
        <p:txBody>
          <a:bodyPr/>
          <a:lstStyle/>
          <a:p>
            <a:fld id="{5283769F-3820-4314-AA9C-914BD457A002}" type="slidenum">
              <a:rPr lang="en-US" smtClean="0"/>
              <a:t>20</a:t>
            </a:fld>
            <a:endParaRPr lang="en-US"/>
          </a:p>
        </p:txBody>
      </p:sp>
    </p:spTree>
    <p:extLst>
      <p:ext uri="{BB962C8B-B14F-4D97-AF65-F5344CB8AC3E}">
        <p14:creationId xmlns:p14="http://schemas.microsoft.com/office/powerpoint/2010/main" val="4276341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21</a:t>
            </a:fld>
            <a:endParaRPr lang="en-US"/>
          </a:p>
        </p:txBody>
      </p:sp>
    </p:spTree>
    <p:extLst>
      <p:ext uri="{BB962C8B-B14F-4D97-AF65-F5344CB8AC3E}">
        <p14:creationId xmlns:p14="http://schemas.microsoft.com/office/powerpoint/2010/main" val="1852737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If the cover looks amateur—muddy colors, bad typography, unclear genre signals—people assume the writing is equally rough.</a:t>
            </a:r>
            <a:br>
              <a:rPr lang="en-US" sz="1300" dirty="0"/>
            </a:br>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22</a:t>
            </a:fld>
            <a:endParaRPr lang="en-US"/>
          </a:p>
        </p:txBody>
      </p:sp>
    </p:spTree>
    <p:extLst>
      <p:ext uri="{BB962C8B-B14F-4D97-AF65-F5344CB8AC3E}">
        <p14:creationId xmlns:p14="http://schemas.microsoft.com/office/powerpoint/2010/main" val="2187603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Hobbyist vs Businessman</a:t>
            </a:r>
          </a:p>
        </p:txBody>
      </p:sp>
      <p:sp>
        <p:nvSpPr>
          <p:cNvPr id="4" name="Slide Number Placeholder 3"/>
          <p:cNvSpPr>
            <a:spLocks noGrp="1"/>
          </p:cNvSpPr>
          <p:nvPr>
            <p:ph type="sldNum" sz="quarter" idx="5"/>
          </p:nvPr>
        </p:nvSpPr>
        <p:spPr/>
        <p:txBody>
          <a:bodyPr/>
          <a:lstStyle/>
          <a:p>
            <a:fld id="{5283769F-3820-4314-AA9C-914BD457A002}" type="slidenum">
              <a:rPr lang="en-US" smtClean="0"/>
              <a:t>23</a:t>
            </a:fld>
            <a:endParaRPr lang="en-US"/>
          </a:p>
        </p:txBody>
      </p:sp>
    </p:spTree>
    <p:extLst>
      <p:ext uri="{BB962C8B-B14F-4D97-AF65-F5344CB8AC3E}">
        <p14:creationId xmlns:p14="http://schemas.microsoft.com/office/powerpoint/2010/main" val="2068713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24</a:t>
            </a:fld>
            <a:endParaRPr lang="en-US"/>
          </a:p>
        </p:txBody>
      </p:sp>
    </p:spTree>
    <p:extLst>
      <p:ext uri="{BB962C8B-B14F-4D97-AF65-F5344CB8AC3E}">
        <p14:creationId xmlns:p14="http://schemas.microsoft.com/office/powerpoint/2010/main" val="1476590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25</a:t>
            </a:fld>
            <a:endParaRPr lang="en-US"/>
          </a:p>
        </p:txBody>
      </p:sp>
    </p:spTree>
    <p:extLst>
      <p:ext uri="{BB962C8B-B14F-4D97-AF65-F5344CB8AC3E}">
        <p14:creationId xmlns:p14="http://schemas.microsoft.com/office/powerpoint/2010/main" val="1639090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26</a:t>
            </a:fld>
            <a:endParaRPr lang="en-US"/>
          </a:p>
        </p:txBody>
      </p:sp>
    </p:spTree>
    <p:extLst>
      <p:ext uri="{BB962C8B-B14F-4D97-AF65-F5344CB8AC3E}">
        <p14:creationId xmlns:p14="http://schemas.microsoft.com/office/powerpoint/2010/main" val="769242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27</a:t>
            </a:fld>
            <a:endParaRPr lang="en-US"/>
          </a:p>
        </p:txBody>
      </p:sp>
    </p:spTree>
    <p:extLst>
      <p:ext uri="{BB962C8B-B14F-4D97-AF65-F5344CB8AC3E}">
        <p14:creationId xmlns:p14="http://schemas.microsoft.com/office/powerpoint/2010/main" val="3352436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28</a:t>
            </a:fld>
            <a:endParaRPr lang="en-US"/>
          </a:p>
        </p:txBody>
      </p:sp>
    </p:spTree>
    <p:extLst>
      <p:ext uri="{BB962C8B-B14F-4D97-AF65-F5344CB8AC3E}">
        <p14:creationId xmlns:p14="http://schemas.microsoft.com/office/powerpoint/2010/main" val="2459456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29</a:t>
            </a:fld>
            <a:endParaRPr lang="en-US"/>
          </a:p>
        </p:txBody>
      </p:sp>
    </p:spTree>
    <p:extLst>
      <p:ext uri="{BB962C8B-B14F-4D97-AF65-F5344CB8AC3E}">
        <p14:creationId xmlns:p14="http://schemas.microsoft.com/office/powerpoint/2010/main" val="121455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Kirk DouPonce</a:t>
            </a:r>
          </a:p>
        </p:txBody>
      </p:sp>
      <p:sp>
        <p:nvSpPr>
          <p:cNvPr id="4" name="Slide Number Placeholder 3"/>
          <p:cNvSpPr>
            <a:spLocks noGrp="1"/>
          </p:cNvSpPr>
          <p:nvPr>
            <p:ph type="sldNum" sz="quarter" idx="5"/>
          </p:nvPr>
        </p:nvSpPr>
        <p:spPr/>
        <p:txBody>
          <a:bodyPr/>
          <a:lstStyle/>
          <a:p>
            <a:fld id="{5283769F-3820-4314-AA9C-914BD457A002}" type="slidenum">
              <a:rPr lang="en-US" smtClean="0"/>
              <a:t>3</a:t>
            </a:fld>
            <a:endParaRPr lang="en-US"/>
          </a:p>
        </p:txBody>
      </p:sp>
    </p:spTree>
    <p:extLst>
      <p:ext uri="{BB962C8B-B14F-4D97-AF65-F5344CB8AC3E}">
        <p14:creationId xmlns:p14="http://schemas.microsoft.com/office/powerpoint/2010/main" val="1941203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Fans buy our first book they fall in love with, then they’ll buy the next one, and the next one . . . </a:t>
            </a:r>
            <a:br>
              <a:rPr lang="en-US" dirty="0"/>
            </a:br>
            <a:br>
              <a:rPr lang="en-US" dirty="0"/>
            </a:br>
            <a:r>
              <a:rPr lang="en-US" dirty="0"/>
              <a:t>With consistent excellence in book publishing, our audience will grow and grow, until we have our own little empire that provides reliable income for each new book release. </a:t>
            </a:r>
          </a:p>
        </p:txBody>
      </p:sp>
      <p:sp>
        <p:nvSpPr>
          <p:cNvPr id="4" name="Slide Number Placeholder 3"/>
          <p:cNvSpPr>
            <a:spLocks noGrp="1"/>
          </p:cNvSpPr>
          <p:nvPr>
            <p:ph type="sldNum" sz="quarter" idx="5"/>
          </p:nvPr>
        </p:nvSpPr>
        <p:spPr/>
        <p:txBody>
          <a:bodyPr/>
          <a:lstStyle/>
          <a:p>
            <a:fld id="{5283769F-3820-4314-AA9C-914BD457A002}" type="slidenum">
              <a:rPr lang="en-US" smtClean="0"/>
              <a:t>30</a:t>
            </a:fld>
            <a:endParaRPr lang="en-US"/>
          </a:p>
        </p:txBody>
      </p:sp>
    </p:spTree>
    <p:extLst>
      <p:ext uri="{BB962C8B-B14F-4D97-AF65-F5344CB8AC3E}">
        <p14:creationId xmlns:p14="http://schemas.microsoft.com/office/powerpoint/2010/main" val="180218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31</a:t>
            </a:fld>
            <a:endParaRPr lang="en-US"/>
          </a:p>
        </p:txBody>
      </p:sp>
    </p:spTree>
    <p:extLst>
      <p:ext uri="{BB962C8B-B14F-4D97-AF65-F5344CB8AC3E}">
        <p14:creationId xmlns:p14="http://schemas.microsoft.com/office/powerpoint/2010/main" val="2270970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none of this can happen without the book cover attracting the buyer in the first place. </a:t>
            </a:r>
          </a:p>
          <a:p>
            <a:endParaRPr lang="en-US" dirty="0"/>
          </a:p>
          <a:p>
            <a:r>
              <a:rPr lang="en-US" dirty="0"/>
              <a:t>So putting effort into all these areas is a </a:t>
            </a:r>
            <a:r>
              <a:rPr lang="en-US" b="1" dirty="0"/>
              <a:t>waste</a:t>
            </a:r>
            <a:r>
              <a:rPr lang="en-US" dirty="0"/>
              <a:t> without a good book cover.</a:t>
            </a:r>
          </a:p>
        </p:txBody>
      </p:sp>
      <p:sp>
        <p:nvSpPr>
          <p:cNvPr id="4" name="Slide Number Placeholder 3"/>
          <p:cNvSpPr>
            <a:spLocks noGrp="1"/>
          </p:cNvSpPr>
          <p:nvPr>
            <p:ph type="sldNum" sz="quarter" idx="5"/>
          </p:nvPr>
        </p:nvSpPr>
        <p:spPr/>
        <p:txBody>
          <a:bodyPr/>
          <a:lstStyle/>
          <a:p>
            <a:fld id="{5283769F-3820-4314-AA9C-914BD457A002}" type="slidenum">
              <a:rPr lang="en-US" smtClean="0"/>
              <a:t>32</a:t>
            </a:fld>
            <a:endParaRPr lang="en-US"/>
          </a:p>
        </p:txBody>
      </p:sp>
    </p:spTree>
    <p:extLst>
      <p:ext uri="{BB962C8B-B14F-4D97-AF65-F5344CB8AC3E}">
        <p14:creationId xmlns:p14="http://schemas.microsoft.com/office/powerpoint/2010/main" val="4240146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book cover has completed its job when the reader picks up the book and turns it over to read the back cover or open to start reading the first page.</a:t>
            </a:r>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33</a:t>
            </a:fld>
            <a:endParaRPr lang="en-US"/>
          </a:p>
        </p:txBody>
      </p:sp>
    </p:spTree>
    <p:extLst>
      <p:ext uri="{BB962C8B-B14F-4D97-AF65-F5344CB8AC3E}">
        <p14:creationId xmlns:p14="http://schemas.microsoft.com/office/powerpoint/2010/main" val="2944564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Stand out from the crowd, attract attention. </a:t>
            </a:r>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34</a:t>
            </a:fld>
            <a:endParaRPr lang="en-US"/>
          </a:p>
        </p:txBody>
      </p:sp>
    </p:spTree>
    <p:extLst>
      <p:ext uri="{BB962C8B-B14F-4D97-AF65-F5344CB8AC3E}">
        <p14:creationId xmlns:p14="http://schemas.microsoft.com/office/powerpoint/2010/main" val="1755169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31C7E-E9A9-9D22-6A90-34316D102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2ED6B-A86E-4834-C168-6C464201F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65499-C978-8E06-291C-7D80634C0A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8838AE-28FC-DD26-40D2-EEF46AA9839A}"/>
              </a:ext>
            </a:extLst>
          </p:cNvPr>
          <p:cNvSpPr>
            <a:spLocks noGrp="1"/>
          </p:cNvSpPr>
          <p:nvPr>
            <p:ph type="sldNum" sz="quarter" idx="5"/>
          </p:nvPr>
        </p:nvSpPr>
        <p:spPr/>
        <p:txBody>
          <a:bodyPr/>
          <a:lstStyle/>
          <a:p>
            <a:fld id="{5283769F-3820-4314-AA9C-914BD457A002}" type="slidenum">
              <a:rPr lang="en-US" smtClean="0"/>
              <a:t>35</a:t>
            </a:fld>
            <a:endParaRPr lang="en-US"/>
          </a:p>
        </p:txBody>
      </p:sp>
    </p:spTree>
    <p:extLst>
      <p:ext uri="{BB962C8B-B14F-4D97-AF65-F5344CB8AC3E}">
        <p14:creationId xmlns:p14="http://schemas.microsoft.com/office/powerpoint/2010/main" val="1551251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E808A-A0E7-A2E5-972C-F158094CE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FB24E-A734-BEDA-4E2E-DF07A0084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0372A1-D61E-9F4C-B5BA-A52CF68E049C}"/>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Each book makes an emotional promise.</a:t>
            </a:r>
          </a:p>
          <a:p>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Romance - happily ever after</a:t>
            </a:r>
          </a:p>
          <a:p>
            <a:r>
              <a:rPr lang="en-US" sz="1200" b="0" i="0" u="none" strike="noStrike" kern="1200" dirty="0">
                <a:solidFill>
                  <a:schemeClr val="tx1"/>
                </a:solidFill>
                <a:effectLst/>
                <a:latin typeface="+mn-lt"/>
                <a:ea typeface="+mn-ea"/>
                <a:cs typeface="+mn-cs"/>
              </a:rPr>
              <a:t>Non-fiction - Learn hidden gem of amazing or helpful truth</a:t>
            </a:r>
          </a:p>
          <a:p>
            <a:r>
              <a:rPr lang="en-US" sz="1200" b="0" i="0" u="none" strike="noStrike" kern="1200" dirty="0">
                <a:solidFill>
                  <a:schemeClr val="tx1"/>
                </a:solidFill>
                <a:effectLst/>
                <a:latin typeface="+mn-lt"/>
                <a:ea typeface="+mn-ea"/>
                <a:cs typeface="+mn-cs"/>
              </a:rPr>
              <a:t>Sci-fi/fantasy - Epic adventure with evil defeated in the end</a:t>
            </a:r>
          </a:p>
          <a:p>
            <a:r>
              <a:rPr lang="en-US" sz="1200" b="0" i="0" u="none" strike="noStrike" kern="1200" dirty="0">
                <a:solidFill>
                  <a:schemeClr val="tx1"/>
                </a:solidFill>
                <a:effectLst/>
                <a:latin typeface="+mn-lt"/>
                <a:ea typeface="+mn-ea"/>
                <a:cs typeface="+mn-cs"/>
              </a:rPr>
              <a:t>Thrillers - expect tension, blood pressure up</a:t>
            </a:r>
            <a:endParaRPr lang="en-US" dirty="0"/>
          </a:p>
        </p:txBody>
      </p:sp>
      <p:sp>
        <p:nvSpPr>
          <p:cNvPr id="4" name="Slide Number Placeholder 3">
            <a:extLst>
              <a:ext uri="{FF2B5EF4-FFF2-40B4-BE49-F238E27FC236}">
                <a16:creationId xmlns:a16="http://schemas.microsoft.com/office/drawing/2014/main" id="{D072E3CB-8317-96D1-6B19-1CB3C1006C18}"/>
              </a:ext>
            </a:extLst>
          </p:cNvPr>
          <p:cNvSpPr>
            <a:spLocks noGrp="1"/>
          </p:cNvSpPr>
          <p:nvPr>
            <p:ph type="sldNum" sz="quarter" idx="5"/>
          </p:nvPr>
        </p:nvSpPr>
        <p:spPr/>
        <p:txBody>
          <a:bodyPr/>
          <a:lstStyle/>
          <a:p>
            <a:fld id="{5283769F-3820-4314-AA9C-914BD457A002}" type="slidenum">
              <a:rPr lang="en-US" smtClean="0"/>
              <a:t>36</a:t>
            </a:fld>
            <a:endParaRPr lang="en-US"/>
          </a:p>
        </p:txBody>
      </p:sp>
    </p:spTree>
    <p:extLst>
      <p:ext uri="{BB962C8B-B14F-4D97-AF65-F5344CB8AC3E}">
        <p14:creationId xmlns:p14="http://schemas.microsoft.com/office/powerpoint/2010/main" val="1744900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A0B7A-CB35-D886-3098-F6F0A5793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615F0-383E-F033-707B-DDB568721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5F420A-AAFD-82EF-522A-22306E25FACF}"/>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Don’t brag about yourself. Let your book cover do it for you.</a:t>
            </a:r>
            <a:endParaRPr lang="en-US" b="0" dirty="0"/>
          </a:p>
        </p:txBody>
      </p:sp>
      <p:sp>
        <p:nvSpPr>
          <p:cNvPr id="4" name="Slide Number Placeholder 3">
            <a:extLst>
              <a:ext uri="{FF2B5EF4-FFF2-40B4-BE49-F238E27FC236}">
                <a16:creationId xmlns:a16="http://schemas.microsoft.com/office/drawing/2014/main" id="{0662EB8E-2499-7764-CA19-7D8E2357F59D}"/>
              </a:ext>
            </a:extLst>
          </p:cNvPr>
          <p:cNvSpPr>
            <a:spLocks noGrp="1"/>
          </p:cNvSpPr>
          <p:nvPr>
            <p:ph type="sldNum" sz="quarter" idx="5"/>
          </p:nvPr>
        </p:nvSpPr>
        <p:spPr/>
        <p:txBody>
          <a:bodyPr/>
          <a:lstStyle/>
          <a:p>
            <a:fld id="{5283769F-3820-4314-AA9C-914BD457A002}" type="slidenum">
              <a:rPr lang="en-US" smtClean="0"/>
              <a:t>37</a:t>
            </a:fld>
            <a:endParaRPr lang="en-US"/>
          </a:p>
        </p:txBody>
      </p:sp>
    </p:spTree>
    <p:extLst>
      <p:ext uri="{BB962C8B-B14F-4D97-AF65-F5344CB8AC3E}">
        <p14:creationId xmlns:p14="http://schemas.microsoft.com/office/powerpoint/2010/main" val="2457568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cannot possibly write and publish as fast as our fans read. </a:t>
            </a:r>
          </a:p>
          <a:p>
            <a:endParaRPr lang="en-US" dirty="0"/>
          </a:p>
          <a:p>
            <a:r>
              <a:rPr lang="en-US" dirty="0"/>
              <a:t>So we share fans with other authors and help market each others’ books.</a:t>
            </a:r>
          </a:p>
          <a:p>
            <a:endParaRPr lang="en-US" dirty="0"/>
          </a:p>
          <a:p>
            <a:r>
              <a:rPr lang="en-US" dirty="0"/>
              <a:t>Promote the books of author friends who share your target audience, and when your next book comes out, they will repay the favor.</a:t>
            </a:r>
          </a:p>
        </p:txBody>
      </p:sp>
      <p:sp>
        <p:nvSpPr>
          <p:cNvPr id="4" name="Slide Number Placeholder 3"/>
          <p:cNvSpPr>
            <a:spLocks noGrp="1"/>
          </p:cNvSpPr>
          <p:nvPr>
            <p:ph type="sldNum" sz="quarter" idx="5"/>
          </p:nvPr>
        </p:nvSpPr>
        <p:spPr/>
        <p:txBody>
          <a:bodyPr/>
          <a:lstStyle/>
          <a:p>
            <a:fld id="{5283769F-3820-4314-AA9C-914BD457A002}" type="slidenum">
              <a:rPr lang="en-US" smtClean="0"/>
              <a:t>38</a:t>
            </a:fld>
            <a:endParaRPr lang="en-US"/>
          </a:p>
        </p:txBody>
      </p:sp>
    </p:spTree>
    <p:extLst>
      <p:ext uri="{BB962C8B-B14F-4D97-AF65-F5344CB8AC3E}">
        <p14:creationId xmlns:p14="http://schemas.microsoft.com/office/powerpoint/2010/main" val="914455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39</a:t>
            </a:fld>
            <a:endParaRPr lang="en-US"/>
          </a:p>
        </p:txBody>
      </p:sp>
    </p:spTree>
    <p:extLst>
      <p:ext uri="{BB962C8B-B14F-4D97-AF65-F5344CB8AC3E}">
        <p14:creationId xmlns:p14="http://schemas.microsoft.com/office/powerpoint/2010/main" val="153957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Confession time. By show of hands, who secretly judges books by their covers?</a:t>
            </a:r>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4</a:t>
            </a:fld>
            <a:endParaRPr lang="en-US"/>
          </a:p>
        </p:txBody>
      </p:sp>
    </p:spTree>
    <p:extLst>
      <p:ext uri="{BB962C8B-B14F-4D97-AF65-F5344CB8AC3E}">
        <p14:creationId xmlns:p14="http://schemas.microsoft.com/office/powerpoint/2010/main" val="3213534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CBA9F-E958-3394-D059-B872E5031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0C2AB2-C948-683D-B8BF-01BA0FA20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5D75B-C4F9-3932-46A4-5B09B6A4A40F}"/>
              </a:ext>
            </a:extLst>
          </p:cNvPr>
          <p:cNvSpPr>
            <a:spLocks noGrp="1"/>
          </p:cNvSpPr>
          <p:nvPr>
            <p:ph type="body" idx="1"/>
          </p:nvPr>
        </p:nvSpPr>
        <p:spPr/>
        <p:txBody>
          <a:bodyPr/>
          <a:lstStyle/>
          <a:p>
            <a:r>
              <a:rPr lang="en-US" dirty="0"/>
              <a:t>Unless you are a hobby writer</a:t>
            </a:r>
          </a:p>
        </p:txBody>
      </p:sp>
      <p:sp>
        <p:nvSpPr>
          <p:cNvPr id="4" name="Slide Number Placeholder 3">
            <a:extLst>
              <a:ext uri="{FF2B5EF4-FFF2-40B4-BE49-F238E27FC236}">
                <a16:creationId xmlns:a16="http://schemas.microsoft.com/office/drawing/2014/main" id="{8231D9CC-411A-0C1E-9189-21BCDBA6E6E2}"/>
              </a:ext>
            </a:extLst>
          </p:cNvPr>
          <p:cNvSpPr>
            <a:spLocks noGrp="1"/>
          </p:cNvSpPr>
          <p:nvPr>
            <p:ph type="sldNum" sz="quarter" idx="5"/>
          </p:nvPr>
        </p:nvSpPr>
        <p:spPr/>
        <p:txBody>
          <a:bodyPr/>
          <a:lstStyle/>
          <a:p>
            <a:fld id="{5283769F-3820-4314-AA9C-914BD457A002}" type="slidenum">
              <a:rPr lang="en-US" smtClean="0"/>
              <a:t>40</a:t>
            </a:fld>
            <a:endParaRPr lang="en-US"/>
          </a:p>
        </p:txBody>
      </p:sp>
    </p:spTree>
    <p:extLst>
      <p:ext uri="{BB962C8B-B14F-4D97-AF65-F5344CB8AC3E}">
        <p14:creationId xmlns:p14="http://schemas.microsoft.com/office/powerpoint/2010/main" val="949537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0AF09-879A-45C2-F94E-DF6D8C689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52C55-6463-C050-E2C6-BBBC193FE4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ADC0B-FF2A-4A60-4FA4-CFEB5C67B6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BA2F07-C61C-7381-18BC-EE7CFECB7CFF}"/>
              </a:ext>
            </a:extLst>
          </p:cNvPr>
          <p:cNvSpPr>
            <a:spLocks noGrp="1"/>
          </p:cNvSpPr>
          <p:nvPr>
            <p:ph type="sldNum" sz="quarter" idx="5"/>
          </p:nvPr>
        </p:nvSpPr>
        <p:spPr/>
        <p:txBody>
          <a:bodyPr/>
          <a:lstStyle/>
          <a:p>
            <a:fld id="{5283769F-3820-4314-AA9C-914BD457A002}" type="slidenum">
              <a:rPr lang="en-US" smtClean="0"/>
              <a:t>41</a:t>
            </a:fld>
            <a:endParaRPr lang="en-US"/>
          </a:p>
        </p:txBody>
      </p:sp>
    </p:spTree>
    <p:extLst>
      <p:ext uri="{BB962C8B-B14F-4D97-AF65-F5344CB8AC3E}">
        <p14:creationId xmlns:p14="http://schemas.microsoft.com/office/powerpoint/2010/main" val="1218471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 your tomatoes! </a:t>
            </a:r>
          </a:p>
          <a:p>
            <a:endParaRPr lang="en-US" dirty="0"/>
          </a:p>
          <a:p>
            <a:r>
              <a:rPr lang="en-US" dirty="0"/>
              <a:t>I’m trying to help sell your book. </a:t>
            </a:r>
          </a:p>
          <a:p>
            <a:endParaRPr lang="en-US" dirty="0"/>
          </a:p>
          <a:p>
            <a:r>
              <a:rPr lang="en-US" dirty="0"/>
              <a:t>Trust me and listen, and if you still want to throw your tomato by the end, we can set up a dunking booth or something. </a:t>
            </a:r>
          </a:p>
        </p:txBody>
      </p:sp>
      <p:sp>
        <p:nvSpPr>
          <p:cNvPr id="4" name="Slide Number Placeholder 3"/>
          <p:cNvSpPr>
            <a:spLocks noGrp="1"/>
          </p:cNvSpPr>
          <p:nvPr>
            <p:ph type="sldNum" sz="quarter" idx="5"/>
          </p:nvPr>
        </p:nvSpPr>
        <p:spPr/>
        <p:txBody>
          <a:bodyPr/>
          <a:lstStyle/>
          <a:p>
            <a:fld id="{5283769F-3820-4314-AA9C-914BD457A002}" type="slidenum">
              <a:rPr lang="en-US" smtClean="0"/>
              <a:t>42</a:t>
            </a:fld>
            <a:endParaRPr lang="en-US"/>
          </a:p>
        </p:txBody>
      </p:sp>
    </p:spTree>
    <p:extLst>
      <p:ext uri="{BB962C8B-B14F-4D97-AF65-F5344CB8AC3E}">
        <p14:creationId xmlns:p14="http://schemas.microsoft.com/office/powerpoint/2010/main" val="3874294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FCC37-5890-F61C-B539-B9327D657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C3C89-EAE4-2854-57E0-1DD930C6B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6B391-55EB-3CBD-F323-1F704EC0ED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19E8-85D8-AFE5-B388-C5133BFF9ED4}"/>
              </a:ext>
            </a:extLst>
          </p:cNvPr>
          <p:cNvSpPr>
            <a:spLocks noGrp="1"/>
          </p:cNvSpPr>
          <p:nvPr>
            <p:ph type="sldNum" sz="quarter" idx="5"/>
          </p:nvPr>
        </p:nvSpPr>
        <p:spPr/>
        <p:txBody>
          <a:bodyPr/>
          <a:lstStyle/>
          <a:p>
            <a:fld id="{5283769F-3820-4314-AA9C-914BD457A002}" type="slidenum">
              <a:rPr lang="en-US" smtClean="0"/>
              <a:t>43</a:t>
            </a:fld>
            <a:endParaRPr lang="en-US"/>
          </a:p>
        </p:txBody>
      </p:sp>
    </p:spTree>
    <p:extLst>
      <p:ext uri="{BB962C8B-B14F-4D97-AF65-F5344CB8AC3E}">
        <p14:creationId xmlns:p14="http://schemas.microsoft.com/office/powerpoint/2010/main" val="1833500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then, should we just spend tens of thousands of dollars on every book cover? No!</a:t>
            </a:r>
          </a:p>
          <a:p>
            <a:endParaRPr lang="en-US" dirty="0"/>
          </a:p>
          <a:p>
            <a:r>
              <a:rPr lang="en-US" dirty="0"/>
              <a:t>Great art doesn’t always make a great cover.</a:t>
            </a:r>
          </a:p>
          <a:p>
            <a:endParaRPr lang="en-US" dirty="0"/>
          </a:p>
          <a:p>
            <a:r>
              <a:rPr lang="en-US" dirty="0"/>
              <a:t>Let me teach you discernment. </a:t>
            </a:r>
          </a:p>
        </p:txBody>
      </p:sp>
      <p:sp>
        <p:nvSpPr>
          <p:cNvPr id="4" name="Slide Number Placeholder 3"/>
          <p:cNvSpPr>
            <a:spLocks noGrp="1"/>
          </p:cNvSpPr>
          <p:nvPr>
            <p:ph type="sldNum" sz="quarter" idx="5"/>
          </p:nvPr>
        </p:nvSpPr>
        <p:spPr/>
        <p:txBody>
          <a:bodyPr/>
          <a:lstStyle/>
          <a:p>
            <a:fld id="{5283769F-3820-4314-AA9C-914BD457A002}" type="slidenum">
              <a:rPr lang="en-US" smtClean="0"/>
              <a:t>44</a:t>
            </a:fld>
            <a:endParaRPr lang="en-US"/>
          </a:p>
        </p:txBody>
      </p:sp>
    </p:spTree>
    <p:extLst>
      <p:ext uri="{BB962C8B-B14F-4D97-AF65-F5344CB8AC3E}">
        <p14:creationId xmlns:p14="http://schemas.microsoft.com/office/powerpoint/2010/main" val="2593741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45</a:t>
            </a:fld>
            <a:endParaRPr lang="en-US"/>
          </a:p>
        </p:txBody>
      </p:sp>
    </p:spTree>
    <p:extLst>
      <p:ext uri="{BB962C8B-B14F-4D97-AF65-F5344CB8AC3E}">
        <p14:creationId xmlns:p14="http://schemas.microsoft.com/office/powerpoint/2010/main" val="33301321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46</a:t>
            </a:fld>
            <a:endParaRPr lang="en-US"/>
          </a:p>
        </p:txBody>
      </p:sp>
    </p:spTree>
    <p:extLst>
      <p:ext uri="{BB962C8B-B14F-4D97-AF65-F5344CB8AC3E}">
        <p14:creationId xmlns:p14="http://schemas.microsoft.com/office/powerpoint/2010/main" val="297727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47</a:t>
            </a:fld>
            <a:endParaRPr lang="en-US"/>
          </a:p>
        </p:txBody>
      </p:sp>
    </p:spTree>
    <p:extLst>
      <p:ext uri="{BB962C8B-B14F-4D97-AF65-F5344CB8AC3E}">
        <p14:creationId xmlns:p14="http://schemas.microsoft.com/office/powerpoint/2010/main" val="461429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48</a:t>
            </a:fld>
            <a:endParaRPr lang="en-US"/>
          </a:p>
        </p:txBody>
      </p:sp>
    </p:spTree>
    <p:extLst>
      <p:ext uri="{BB962C8B-B14F-4D97-AF65-F5344CB8AC3E}">
        <p14:creationId xmlns:p14="http://schemas.microsoft.com/office/powerpoint/2010/main" val="2851559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49</a:t>
            </a:fld>
            <a:endParaRPr lang="en-US"/>
          </a:p>
        </p:txBody>
      </p:sp>
    </p:spTree>
    <p:extLst>
      <p:ext uri="{BB962C8B-B14F-4D97-AF65-F5344CB8AC3E}">
        <p14:creationId xmlns:p14="http://schemas.microsoft.com/office/powerpoint/2010/main" val="2153182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If an author or publisher has invested in an awesome cover, they probably also have invested in the story. </a:t>
            </a:r>
          </a:p>
          <a:p>
            <a:endParaRPr lang="en-US" sz="1300" dirty="0"/>
          </a:p>
          <a:p>
            <a:r>
              <a:rPr lang="en-US" sz="1300" dirty="0"/>
              <a:t>So yes, a good looking cover does tend to indicate a good book. We all inherently know this to be true. </a:t>
            </a:r>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5</a:t>
            </a:fld>
            <a:endParaRPr lang="en-US"/>
          </a:p>
        </p:txBody>
      </p:sp>
    </p:spTree>
    <p:extLst>
      <p:ext uri="{BB962C8B-B14F-4D97-AF65-F5344CB8AC3E}">
        <p14:creationId xmlns:p14="http://schemas.microsoft.com/office/powerpoint/2010/main" val="829413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5C3A2-575C-2B8A-1917-D2F6A8E912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0A409-3B35-F9E3-498E-F8B329524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B6EFE-6729-51F0-114F-4DFC4D2CFF3E}"/>
              </a:ext>
            </a:extLst>
          </p:cNvPr>
          <p:cNvSpPr>
            <a:spLocks noGrp="1"/>
          </p:cNvSpPr>
          <p:nvPr>
            <p:ph type="body" idx="1"/>
          </p:nvPr>
        </p:nvSpPr>
        <p:spPr/>
        <p:txBody>
          <a:bodyPr/>
          <a:lstStyle/>
          <a:p>
            <a:r>
              <a:rPr lang="en-US" dirty="0"/>
              <a:t>Unless you’re a hobby writer.</a:t>
            </a:r>
          </a:p>
        </p:txBody>
      </p:sp>
      <p:sp>
        <p:nvSpPr>
          <p:cNvPr id="4" name="Slide Number Placeholder 3">
            <a:extLst>
              <a:ext uri="{FF2B5EF4-FFF2-40B4-BE49-F238E27FC236}">
                <a16:creationId xmlns:a16="http://schemas.microsoft.com/office/drawing/2014/main" id="{8B204062-F59B-04A4-E268-39ACB0ABA128}"/>
              </a:ext>
            </a:extLst>
          </p:cNvPr>
          <p:cNvSpPr>
            <a:spLocks noGrp="1"/>
          </p:cNvSpPr>
          <p:nvPr>
            <p:ph type="sldNum" sz="quarter" idx="5"/>
          </p:nvPr>
        </p:nvSpPr>
        <p:spPr/>
        <p:txBody>
          <a:bodyPr/>
          <a:lstStyle/>
          <a:p>
            <a:fld id="{5283769F-3820-4314-AA9C-914BD457A002}" type="slidenum">
              <a:rPr lang="en-US" smtClean="0"/>
              <a:t>50</a:t>
            </a:fld>
            <a:endParaRPr lang="en-US"/>
          </a:p>
        </p:txBody>
      </p:sp>
    </p:spTree>
    <p:extLst>
      <p:ext uri="{BB962C8B-B14F-4D97-AF65-F5344CB8AC3E}">
        <p14:creationId xmlns:p14="http://schemas.microsoft.com/office/powerpoint/2010/main" val="29347983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Don't get in the way of a good cover design with your feelings. Unless you are a hobby writer.</a:t>
            </a:r>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51</a:t>
            </a:fld>
            <a:endParaRPr lang="en-US"/>
          </a:p>
        </p:txBody>
      </p:sp>
    </p:spTree>
    <p:extLst>
      <p:ext uri="{BB962C8B-B14F-4D97-AF65-F5344CB8AC3E}">
        <p14:creationId xmlns:p14="http://schemas.microsoft.com/office/powerpoint/2010/main" val="3418185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we WANT the author to love their book cover.</a:t>
            </a:r>
          </a:p>
          <a:p>
            <a:endParaRPr lang="en-US" dirty="0"/>
          </a:p>
          <a:p>
            <a:r>
              <a:rPr lang="en-US" dirty="0"/>
              <a:t>This secondary objective must be achieved, just so long as it doesn’t hinder the primary objectives.</a:t>
            </a:r>
          </a:p>
        </p:txBody>
      </p:sp>
      <p:sp>
        <p:nvSpPr>
          <p:cNvPr id="4" name="Slide Number Placeholder 3"/>
          <p:cNvSpPr>
            <a:spLocks noGrp="1"/>
          </p:cNvSpPr>
          <p:nvPr>
            <p:ph type="sldNum" sz="quarter" idx="5"/>
          </p:nvPr>
        </p:nvSpPr>
        <p:spPr/>
        <p:txBody>
          <a:bodyPr/>
          <a:lstStyle/>
          <a:p>
            <a:fld id="{5283769F-3820-4314-AA9C-914BD457A002}" type="slidenum">
              <a:rPr lang="en-US" smtClean="0"/>
              <a:t>52</a:t>
            </a:fld>
            <a:endParaRPr lang="en-US"/>
          </a:p>
        </p:txBody>
      </p:sp>
    </p:spTree>
    <p:extLst>
      <p:ext uri="{BB962C8B-B14F-4D97-AF65-F5344CB8AC3E}">
        <p14:creationId xmlns:p14="http://schemas.microsoft.com/office/powerpoint/2010/main" val="23419520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C9BBC-8012-192D-E4A0-97804519C2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DE1DE-AEA9-4A31-F34E-6F50F9D8C0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72CE9-B671-91E7-A2B3-97F724AE577D}"/>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If those details are really important to you, hire a concept artist to get all those details exactly as you want them.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Then provide that to your cover designer or publisher.</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Or prompt AI until it makes slop that vaguely resembles what you want, then give it to a real human artist, just to more easily communicate what you want.</a:t>
            </a:r>
          </a:p>
          <a:p>
            <a:endParaRPr lang="en-US" dirty="0"/>
          </a:p>
        </p:txBody>
      </p:sp>
      <p:sp>
        <p:nvSpPr>
          <p:cNvPr id="4" name="Slide Number Placeholder 3">
            <a:extLst>
              <a:ext uri="{FF2B5EF4-FFF2-40B4-BE49-F238E27FC236}">
                <a16:creationId xmlns:a16="http://schemas.microsoft.com/office/drawing/2014/main" id="{6C9BD757-CEC8-7EC0-8E4A-08F7F8D18EA6}"/>
              </a:ext>
            </a:extLst>
          </p:cNvPr>
          <p:cNvSpPr>
            <a:spLocks noGrp="1"/>
          </p:cNvSpPr>
          <p:nvPr>
            <p:ph type="sldNum" sz="quarter" idx="5"/>
          </p:nvPr>
        </p:nvSpPr>
        <p:spPr/>
        <p:txBody>
          <a:bodyPr/>
          <a:lstStyle/>
          <a:p>
            <a:fld id="{5283769F-3820-4314-AA9C-914BD457A002}" type="slidenum">
              <a:rPr lang="en-US" smtClean="0"/>
              <a:t>53</a:t>
            </a:fld>
            <a:endParaRPr lang="en-US"/>
          </a:p>
        </p:txBody>
      </p:sp>
    </p:spTree>
    <p:extLst>
      <p:ext uri="{BB962C8B-B14F-4D97-AF65-F5344CB8AC3E}">
        <p14:creationId xmlns:p14="http://schemas.microsoft.com/office/powerpoint/2010/main" val="22749995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questions, recipes, tea bags, cookie mix</a:t>
            </a:r>
          </a:p>
        </p:txBody>
      </p:sp>
      <p:sp>
        <p:nvSpPr>
          <p:cNvPr id="4" name="Slide Number Placeholder 3"/>
          <p:cNvSpPr>
            <a:spLocks noGrp="1"/>
          </p:cNvSpPr>
          <p:nvPr>
            <p:ph type="sldNum" sz="quarter" idx="5"/>
          </p:nvPr>
        </p:nvSpPr>
        <p:spPr/>
        <p:txBody>
          <a:bodyPr/>
          <a:lstStyle/>
          <a:p>
            <a:fld id="{5283769F-3820-4314-AA9C-914BD457A002}" type="slidenum">
              <a:rPr lang="en-US" smtClean="0"/>
              <a:t>54</a:t>
            </a:fld>
            <a:endParaRPr lang="en-US"/>
          </a:p>
        </p:txBody>
      </p:sp>
    </p:spTree>
    <p:extLst>
      <p:ext uri="{BB962C8B-B14F-4D97-AF65-F5344CB8AC3E}">
        <p14:creationId xmlns:p14="http://schemas.microsoft.com/office/powerpoint/2010/main" val="42781416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0021F-EBF3-49D0-F054-CD38D6CE7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DC75A-CA91-87CA-D428-3C1DE43784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918A0-92BF-6F23-C1E9-9C33467E3CF2}"/>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Why is this not a primary objective?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Because the buyer will not become a fan, so it doesn’t help the author’s long-term career goal.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It’s just one purchase.</a:t>
            </a:r>
            <a:endParaRPr lang="en-US" dirty="0"/>
          </a:p>
        </p:txBody>
      </p:sp>
      <p:sp>
        <p:nvSpPr>
          <p:cNvPr id="4" name="Slide Number Placeholder 3">
            <a:extLst>
              <a:ext uri="{FF2B5EF4-FFF2-40B4-BE49-F238E27FC236}">
                <a16:creationId xmlns:a16="http://schemas.microsoft.com/office/drawing/2014/main" id="{CE2B8004-C78C-B16E-ACDD-4EC2E7EAE3AD}"/>
              </a:ext>
            </a:extLst>
          </p:cNvPr>
          <p:cNvSpPr>
            <a:spLocks noGrp="1"/>
          </p:cNvSpPr>
          <p:nvPr>
            <p:ph type="sldNum" sz="quarter" idx="5"/>
          </p:nvPr>
        </p:nvSpPr>
        <p:spPr/>
        <p:txBody>
          <a:bodyPr/>
          <a:lstStyle/>
          <a:p>
            <a:fld id="{5283769F-3820-4314-AA9C-914BD457A002}" type="slidenum">
              <a:rPr lang="en-US" smtClean="0"/>
              <a:t>55</a:t>
            </a:fld>
            <a:endParaRPr lang="en-US"/>
          </a:p>
        </p:txBody>
      </p:sp>
    </p:spTree>
    <p:extLst>
      <p:ext uri="{BB962C8B-B14F-4D97-AF65-F5344CB8AC3E}">
        <p14:creationId xmlns:p14="http://schemas.microsoft.com/office/powerpoint/2010/main" val="33565370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 buy just for the cover is great, but if buyers don’t actually read it, then the author doesn’t actually have any new fans to buy the next book.</a:t>
            </a:r>
          </a:p>
        </p:txBody>
      </p:sp>
      <p:sp>
        <p:nvSpPr>
          <p:cNvPr id="4" name="Slide Number Placeholder 3"/>
          <p:cNvSpPr>
            <a:spLocks noGrp="1"/>
          </p:cNvSpPr>
          <p:nvPr>
            <p:ph type="sldNum" sz="quarter" idx="5"/>
          </p:nvPr>
        </p:nvSpPr>
        <p:spPr/>
        <p:txBody>
          <a:bodyPr/>
          <a:lstStyle/>
          <a:p>
            <a:fld id="{5283769F-3820-4314-AA9C-914BD457A002}" type="slidenum">
              <a:rPr lang="en-US" smtClean="0"/>
              <a:t>56</a:t>
            </a:fld>
            <a:endParaRPr lang="en-US"/>
          </a:p>
        </p:txBody>
      </p:sp>
    </p:spTree>
    <p:extLst>
      <p:ext uri="{BB962C8B-B14F-4D97-AF65-F5344CB8AC3E}">
        <p14:creationId xmlns:p14="http://schemas.microsoft.com/office/powerpoint/2010/main" val="26031772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BEFF1-A75B-346E-0363-659830062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D4BAD-AF31-6A16-C714-C30830A189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C99A1C-7D82-0C79-1B32-5B34804A790E}"/>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IS WHY WE PAY A PROFESSIONAL BOOK COVER DESIGNER. They are specialist. They have that star quality.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Your friend’s nephew’s cousin who’s going to art school is not specialized in book cover design.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even if he is, he’s still in art school, so he’s not a professional yet.</a:t>
            </a:r>
            <a:endParaRPr lang="en-US" dirty="0"/>
          </a:p>
        </p:txBody>
      </p:sp>
      <p:sp>
        <p:nvSpPr>
          <p:cNvPr id="4" name="Slide Number Placeholder 3">
            <a:extLst>
              <a:ext uri="{FF2B5EF4-FFF2-40B4-BE49-F238E27FC236}">
                <a16:creationId xmlns:a16="http://schemas.microsoft.com/office/drawing/2014/main" id="{45955FFC-EE23-A236-A10C-EDE8EB0F8B83}"/>
              </a:ext>
            </a:extLst>
          </p:cNvPr>
          <p:cNvSpPr>
            <a:spLocks noGrp="1"/>
          </p:cNvSpPr>
          <p:nvPr>
            <p:ph type="sldNum" sz="quarter" idx="5"/>
          </p:nvPr>
        </p:nvSpPr>
        <p:spPr/>
        <p:txBody>
          <a:bodyPr/>
          <a:lstStyle/>
          <a:p>
            <a:fld id="{5283769F-3820-4314-AA9C-914BD457A002}" type="slidenum">
              <a:rPr lang="en-US" smtClean="0"/>
              <a:t>57</a:t>
            </a:fld>
            <a:endParaRPr lang="en-US"/>
          </a:p>
        </p:txBody>
      </p:sp>
    </p:spTree>
    <p:extLst>
      <p:ext uri="{BB962C8B-B14F-4D97-AF65-F5344CB8AC3E}">
        <p14:creationId xmlns:p14="http://schemas.microsoft.com/office/powerpoint/2010/main" val="31673809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3075E-E7E6-51E5-B3AC-9A8F393E1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8D6FE-2607-F76E-E0CB-27F382A0D8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73D3E-9B02-CDB4-2C9D-CA12DC24A7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72FCB3-DE54-339D-6BD0-F808F7B8CEC2}"/>
              </a:ext>
            </a:extLst>
          </p:cNvPr>
          <p:cNvSpPr>
            <a:spLocks noGrp="1"/>
          </p:cNvSpPr>
          <p:nvPr>
            <p:ph type="sldNum" sz="quarter" idx="5"/>
          </p:nvPr>
        </p:nvSpPr>
        <p:spPr/>
        <p:txBody>
          <a:bodyPr/>
          <a:lstStyle/>
          <a:p>
            <a:fld id="{5283769F-3820-4314-AA9C-914BD457A002}" type="slidenum">
              <a:rPr lang="en-US" smtClean="0"/>
              <a:t>58</a:t>
            </a:fld>
            <a:endParaRPr lang="en-US"/>
          </a:p>
        </p:txBody>
      </p:sp>
    </p:spTree>
    <p:extLst>
      <p:ext uri="{BB962C8B-B14F-4D97-AF65-F5344CB8AC3E}">
        <p14:creationId xmlns:p14="http://schemas.microsoft.com/office/powerpoint/2010/main" val="29588914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59</a:t>
            </a:fld>
            <a:endParaRPr lang="en-US"/>
          </a:p>
        </p:txBody>
      </p:sp>
    </p:spTree>
    <p:extLst>
      <p:ext uri="{BB962C8B-B14F-4D97-AF65-F5344CB8AC3E}">
        <p14:creationId xmlns:p14="http://schemas.microsoft.com/office/powerpoint/2010/main" val="247706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dirty="0"/>
              <a:t>I wear many hats, but my tallest hat is being a Marketing or Creative Director for an ad agency and publishers including Thomas Nelson, Enclave Publishing, and The Christian Writers Institute.</a:t>
            </a:r>
          </a:p>
          <a:p>
            <a:pPr defTabSz="966612"/>
            <a:br>
              <a:rPr lang="en-US" dirty="0"/>
            </a:br>
            <a:r>
              <a:rPr lang="en-US" dirty="0"/>
              <a:t>At Enclave, I d</a:t>
            </a:r>
            <a:r>
              <a:rPr lang="en-US" sz="1300" dirty="0"/>
              <a:t>irected 6 cover artists and made design decisions to adhere to our brand. </a:t>
            </a:r>
          </a:p>
          <a:p>
            <a:pPr defTabSz="966612"/>
            <a:br>
              <a:rPr lang="en-US" dirty="0"/>
            </a:br>
            <a:r>
              <a:rPr lang="en-US" dirty="0"/>
              <a:t>I’ve also consulted for </a:t>
            </a:r>
            <a:r>
              <a:rPr lang="en-US" sz="1300" dirty="0"/>
              <a:t>New York Times bestselling authors including the Christy estate</a:t>
            </a:r>
          </a:p>
          <a:p>
            <a:pPr defTabSz="966612"/>
            <a:endParaRPr lang="en-US" sz="1300" dirty="0"/>
          </a:p>
          <a:p>
            <a:pPr defTabSz="966612"/>
            <a:r>
              <a:rPr lang="en-US" sz="1300" dirty="0"/>
              <a:t>But I’m currently a diaper maiden for my surprise baby, which is why I stepped down from my leadership role and am currently just freelancing as a typesetter and interior book designer, and…</a:t>
            </a:r>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6</a:t>
            </a:fld>
            <a:endParaRPr lang="en-US"/>
          </a:p>
        </p:txBody>
      </p:sp>
    </p:spTree>
    <p:extLst>
      <p:ext uri="{BB962C8B-B14F-4D97-AF65-F5344CB8AC3E}">
        <p14:creationId xmlns:p14="http://schemas.microsoft.com/office/powerpoint/2010/main" val="1902172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85761-AFBF-E8A6-DB05-922F223154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1C67C-2351-7A3B-E0FE-B63D8C452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F471E-AE21-9F07-E50B-35FC5B96DC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1CFCC7-BB80-88D7-2785-DF034C2860AB}"/>
              </a:ext>
            </a:extLst>
          </p:cNvPr>
          <p:cNvSpPr>
            <a:spLocks noGrp="1"/>
          </p:cNvSpPr>
          <p:nvPr>
            <p:ph type="sldNum" sz="quarter" idx="5"/>
          </p:nvPr>
        </p:nvSpPr>
        <p:spPr/>
        <p:txBody>
          <a:bodyPr/>
          <a:lstStyle/>
          <a:p>
            <a:fld id="{5283769F-3820-4314-AA9C-914BD457A002}" type="slidenum">
              <a:rPr lang="en-US" smtClean="0"/>
              <a:t>60</a:t>
            </a:fld>
            <a:endParaRPr lang="en-US"/>
          </a:p>
        </p:txBody>
      </p:sp>
    </p:spTree>
    <p:extLst>
      <p:ext uri="{BB962C8B-B14F-4D97-AF65-F5344CB8AC3E}">
        <p14:creationId xmlns:p14="http://schemas.microsoft.com/office/powerpoint/2010/main" val="1700894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D18C8-8858-920E-7076-8A3FC0C8D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5FB0D-B1A8-BB7E-CEAF-E973145A5F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64BE13-A06E-BBBB-7CEA-1E136C61BE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50377B-176F-F65C-CDA6-2E73E91A22A0}"/>
              </a:ext>
            </a:extLst>
          </p:cNvPr>
          <p:cNvSpPr>
            <a:spLocks noGrp="1"/>
          </p:cNvSpPr>
          <p:nvPr>
            <p:ph type="sldNum" sz="quarter" idx="5"/>
          </p:nvPr>
        </p:nvSpPr>
        <p:spPr/>
        <p:txBody>
          <a:bodyPr/>
          <a:lstStyle/>
          <a:p>
            <a:fld id="{5283769F-3820-4314-AA9C-914BD457A002}" type="slidenum">
              <a:rPr lang="en-US" smtClean="0"/>
              <a:t>61</a:t>
            </a:fld>
            <a:endParaRPr lang="en-US"/>
          </a:p>
        </p:txBody>
      </p:sp>
    </p:spTree>
    <p:extLst>
      <p:ext uri="{BB962C8B-B14F-4D97-AF65-F5344CB8AC3E}">
        <p14:creationId xmlns:p14="http://schemas.microsoft.com/office/powerpoint/2010/main" val="12422152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1E349-3F2F-BD81-3921-724A77C60F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6E2B2-9905-E039-C3A7-A4F73F3B0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3512E-7743-8217-A0C8-F9562F9688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2E5120-BEBE-B858-0699-69CF0EB9EB96}"/>
              </a:ext>
            </a:extLst>
          </p:cNvPr>
          <p:cNvSpPr>
            <a:spLocks noGrp="1"/>
          </p:cNvSpPr>
          <p:nvPr>
            <p:ph type="sldNum" sz="quarter" idx="5"/>
          </p:nvPr>
        </p:nvSpPr>
        <p:spPr/>
        <p:txBody>
          <a:bodyPr/>
          <a:lstStyle/>
          <a:p>
            <a:fld id="{5283769F-3820-4314-AA9C-914BD457A002}" type="slidenum">
              <a:rPr lang="en-US" smtClean="0"/>
              <a:t>62</a:t>
            </a:fld>
            <a:endParaRPr lang="en-US"/>
          </a:p>
        </p:txBody>
      </p:sp>
    </p:spTree>
    <p:extLst>
      <p:ext uri="{BB962C8B-B14F-4D97-AF65-F5344CB8AC3E}">
        <p14:creationId xmlns:p14="http://schemas.microsoft.com/office/powerpoint/2010/main" val="12704175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EAA23-1425-A02F-74EE-02B0DB982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4A2A0-E615-6CB3-E775-13C029771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891C9-9B3E-CDD9-D674-98BE59BF83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2D9F36-0BE7-6DD4-02F1-39B163975F42}"/>
              </a:ext>
            </a:extLst>
          </p:cNvPr>
          <p:cNvSpPr>
            <a:spLocks noGrp="1"/>
          </p:cNvSpPr>
          <p:nvPr>
            <p:ph type="sldNum" sz="quarter" idx="5"/>
          </p:nvPr>
        </p:nvSpPr>
        <p:spPr/>
        <p:txBody>
          <a:bodyPr/>
          <a:lstStyle/>
          <a:p>
            <a:fld id="{5283769F-3820-4314-AA9C-914BD457A002}" type="slidenum">
              <a:rPr lang="en-US" smtClean="0"/>
              <a:t>63</a:t>
            </a:fld>
            <a:endParaRPr lang="en-US"/>
          </a:p>
        </p:txBody>
      </p:sp>
    </p:spTree>
    <p:extLst>
      <p:ext uri="{BB962C8B-B14F-4D97-AF65-F5344CB8AC3E}">
        <p14:creationId xmlns:p14="http://schemas.microsoft.com/office/powerpoint/2010/main" val="30994655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0C70A-F545-166D-AE44-F450B011F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F4551-EFD9-B16A-3920-637DE22E3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08781-0A62-C986-34E3-0A04D4FCF8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64AC8E-C80C-2CAC-BADF-AA1339D5B2AA}"/>
              </a:ext>
            </a:extLst>
          </p:cNvPr>
          <p:cNvSpPr>
            <a:spLocks noGrp="1"/>
          </p:cNvSpPr>
          <p:nvPr>
            <p:ph type="sldNum" sz="quarter" idx="5"/>
          </p:nvPr>
        </p:nvSpPr>
        <p:spPr/>
        <p:txBody>
          <a:bodyPr/>
          <a:lstStyle/>
          <a:p>
            <a:fld id="{5283769F-3820-4314-AA9C-914BD457A002}" type="slidenum">
              <a:rPr lang="en-US" smtClean="0"/>
              <a:t>64</a:t>
            </a:fld>
            <a:endParaRPr lang="en-US"/>
          </a:p>
        </p:txBody>
      </p:sp>
    </p:spTree>
    <p:extLst>
      <p:ext uri="{BB962C8B-B14F-4D97-AF65-F5344CB8AC3E}">
        <p14:creationId xmlns:p14="http://schemas.microsoft.com/office/powerpoint/2010/main" val="23576978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What do you do while the cover designer is working?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Your job as the author is to ensure that the cover accurately represents your story and its genre, thereby targeting your ideal reader.</a:t>
            </a:r>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65</a:t>
            </a:fld>
            <a:endParaRPr lang="en-US"/>
          </a:p>
        </p:txBody>
      </p:sp>
    </p:spTree>
    <p:extLst>
      <p:ext uri="{BB962C8B-B14F-4D97-AF65-F5344CB8AC3E}">
        <p14:creationId xmlns:p14="http://schemas.microsoft.com/office/powerpoint/2010/main" val="21997867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Your book is not for everyone. It should be written to cater specifically to the superfans of its specific subgenre.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Identify your ideal reader and aim to please them. The better you serve your very specific audience, the more appealing it will become to a wider audience. </a:t>
            </a:r>
            <a:endParaRPr lang="en-US" b="0" dirty="0">
              <a:effectLst/>
            </a:endParaRPr>
          </a:p>
          <a:p>
            <a:pPr rtl="0"/>
            <a:endParaRPr lang="en-US" b="0" dirty="0">
              <a:effectLst/>
            </a:endParaRPr>
          </a:p>
          <a:p>
            <a:r>
              <a:rPr lang="en-US" sz="1200" b="1" i="0" u="none" strike="noStrike" kern="1200" dirty="0">
                <a:solidFill>
                  <a:schemeClr val="tx1"/>
                </a:solidFill>
                <a:effectLst/>
                <a:latin typeface="+mn-lt"/>
                <a:ea typeface="+mn-ea"/>
                <a:cs typeface="+mn-cs"/>
              </a:rPr>
              <a:t>Example</a:t>
            </a:r>
            <a:r>
              <a:rPr lang="en-US" sz="1200" b="0" i="0" u="none" strike="noStrike" kern="1200" dirty="0">
                <a:solidFill>
                  <a:schemeClr val="tx1"/>
                </a:solidFill>
                <a:effectLst/>
                <a:latin typeface="+mn-lt"/>
                <a:ea typeface="+mn-ea"/>
                <a:cs typeface="+mn-cs"/>
              </a:rPr>
              <a:t>: Harry Potter. Paul’s letters to Ephesus, Corinth, the church in Thessalonica. Now the Bible is the most bestselling book of all time and those cities and nations don’t even exist anymore.</a:t>
            </a:r>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66</a:t>
            </a:fld>
            <a:endParaRPr lang="en-US"/>
          </a:p>
        </p:txBody>
      </p:sp>
    </p:spTree>
    <p:extLst>
      <p:ext uri="{BB962C8B-B14F-4D97-AF65-F5344CB8AC3E}">
        <p14:creationId xmlns:p14="http://schemas.microsoft.com/office/powerpoint/2010/main" val="42893961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If people can't tell what genre your book is, or if it’s too generic, they are less likely to pick it up or click on it.</a:t>
            </a:r>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67</a:t>
            </a:fld>
            <a:endParaRPr lang="en-US"/>
          </a:p>
        </p:txBody>
      </p:sp>
    </p:spTree>
    <p:extLst>
      <p:ext uri="{BB962C8B-B14F-4D97-AF65-F5344CB8AC3E}">
        <p14:creationId xmlns:p14="http://schemas.microsoft.com/office/powerpoint/2010/main" val="24408830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Pull up your specific subgenre’s page on Amazon. Notice all the things in common. </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This example: “Cozy Fantasy Books.”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 Pastels, no harsh or bright colors.</a:t>
            </a:r>
          </a:p>
          <a:p>
            <a:r>
              <a:rPr lang="en-US" sz="1200" b="0" i="0" u="none" strike="noStrike" kern="1200" dirty="0">
                <a:solidFill>
                  <a:schemeClr val="tx1"/>
                </a:solidFill>
                <a:effectLst/>
                <a:latin typeface="+mn-lt"/>
                <a:ea typeface="+mn-ea"/>
                <a:cs typeface="+mn-cs"/>
              </a:rPr>
              <a:t> - Fonts are rounded, sans-serif, modern.</a:t>
            </a:r>
          </a:p>
          <a:p>
            <a:r>
              <a:rPr lang="en-US" sz="1200" b="0" i="0" u="none" strike="noStrike" kern="1200" dirty="0">
                <a:solidFill>
                  <a:schemeClr val="tx1"/>
                </a:solidFill>
                <a:effectLst/>
                <a:latin typeface="+mn-lt"/>
                <a:ea typeface="+mn-ea"/>
                <a:cs typeface="+mn-cs"/>
              </a:rPr>
              <a:t> - Many homes and inns – cozy feel.</a:t>
            </a:r>
          </a:p>
          <a:p>
            <a:r>
              <a:rPr lang="en-US" sz="1200" b="0" i="0" u="none" strike="noStrike" kern="1200" dirty="0">
                <a:solidFill>
                  <a:schemeClr val="tx1"/>
                </a:solidFill>
                <a:effectLst/>
                <a:latin typeface="+mn-lt"/>
                <a:ea typeface="+mn-ea"/>
                <a:cs typeface="+mn-cs"/>
              </a:rPr>
              <a:t> - Decorative frills, especially foliage.</a:t>
            </a:r>
          </a:p>
          <a:p>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68</a:t>
            </a:fld>
            <a:endParaRPr lang="en-US"/>
          </a:p>
        </p:txBody>
      </p:sp>
    </p:spTree>
    <p:extLst>
      <p:ext uri="{BB962C8B-B14F-4D97-AF65-F5344CB8AC3E}">
        <p14:creationId xmlns:p14="http://schemas.microsoft.com/office/powerpoint/2010/main" val="28295391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example: “Christian Theology Books.”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 High contrast whites and darks, no bold colors</a:t>
            </a:r>
          </a:p>
          <a:p>
            <a:r>
              <a:rPr lang="en-US" sz="1200" b="0" i="0" u="none" strike="noStrike" kern="1200" dirty="0">
                <a:solidFill>
                  <a:schemeClr val="tx1"/>
                </a:solidFill>
                <a:effectLst/>
                <a:latin typeface="+mn-lt"/>
                <a:ea typeface="+mn-ea"/>
                <a:cs typeface="+mn-cs"/>
              </a:rPr>
              <a:t> - Use of negative space</a:t>
            </a:r>
          </a:p>
          <a:p>
            <a:r>
              <a:rPr lang="en-US" sz="1200" b="0" i="0" u="none" strike="noStrike" kern="1200" dirty="0">
                <a:solidFill>
                  <a:schemeClr val="tx1"/>
                </a:solidFill>
                <a:effectLst/>
                <a:latin typeface="+mn-lt"/>
                <a:ea typeface="+mn-ea"/>
                <a:cs typeface="+mn-cs"/>
              </a:rPr>
              <a:t> - Very clean look</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283769F-3820-4314-AA9C-914BD457A002}" type="slidenum">
              <a:rPr lang="en-US" smtClean="0"/>
              <a:t>69</a:t>
            </a:fld>
            <a:endParaRPr lang="en-US"/>
          </a:p>
        </p:txBody>
      </p:sp>
    </p:spTree>
    <p:extLst>
      <p:ext uri="{BB962C8B-B14F-4D97-AF65-F5344CB8AC3E}">
        <p14:creationId xmlns:p14="http://schemas.microsoft.com/office/powerpoint/2010/main" val="193530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night, I’m an award-winning sci-fi/fantasy author of 12 independently published books</a:t>
            </a:r>
          </a:p>
          <a:p>
            <a:endParaRPr lang="en-US" dirty="0"/>
          </a:p>
          <a:p>
            <a:r>
              <a:rPr lang="en-US" dirty="0"/>
              <a:t>Three of those are non-fiction books for authors, The Busy Moms Guide series, which holds all of my nuggets of wisdom, and are available for sale in the hallway</a:t>
            </a:r>
          </a:p>
          <a:p>
            <a:endParaRPr lang="en-US" dirty="0"/>
          </a:p>
          <a:p>
            <a:r>
              <a:rPr lang="en-US" dirty="0"/>
              <a:t>I’m also the founder of Fayette Press, a brand for indie authors of clean sci-fi/fantasy books</a:t>
            </a:r>
          </a:p>
        </p:txBody>
      </p:sp>
      <p:sp>
        <p:nvSpPr>
          <p:cNvPr id="4" name="Slide Number Placeholder 3"/>
          <p:cNvSpPr>
            <a:spLocks noGrp="1"/>
          </p:cNvSpPr>
          <p:nvPr>
            <p:ph type="sldNum" sz="quarter" idx="5"/>
          </p:nvPr>
        </p:nvSpPr>
        <p:spPr/>
        <p:txBody>
          <a:bodyPr/>
          <a:lstStyle/>
          <a:p>
            <a:fld id="{5283769F-3820-4314-AA9C-914BD457A002}" type="slidenum">
              <a:rPr lang="en-US" smtClean="0"/>
              <a:t>7</a:t>
            </a:fld>
            <a:endParaRPr lang="en-US"/>
          </a:p>
        </p:txBody>
      </p:sp>
    </p:spTree>
    <p:extLst>
      <p:ext uri="{BB962C8B-B14F-4D97-AF65-F5344CB8AC3E}">
        <p14:creationId xmlns:p14="http://schemas.microsoft.com/office/powerpoint/2010/main" val="37108207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example: “Thriller Books.”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 bold colors</a:t>
            </a:r>
          </a:p>
          <a:p>
            <a:r>
              <a:rPr lang="en-US" sz="1200" b="0" i="0" u="none" strike="noStrike" kern="1200" dirty="0">
                <a:solidFill>
                  <a:schemeClr val="tx1"/>
                </a:solidFill>
                <a:effectLst/>
                <a:latin typeface="+mn-lt"/>
                <a:ea typeface="+mn-ea"/>
                <a:cs typeface="+mn-cs"/>
              </a:rPr>
              <a:t> - dark feel</a:t>
            </a:r>
          </a:p>
          <a:p>
            <a:r>
              <a:rPr lang="en-US" sz="1200" b="0" i="0" u="none" strike="noStrike" kern="1200" dirty="0">
                <a:solidFill>
                  <a:schemeClr val="tx1"/>
                </a:solidFill>
                <a:effectLst/>
                <a:latin typeface="+mn-lt"/>
                <a:ea typeface="+mn-ea"/>
                <a:cs typeface="+mn-cs"/>
              </a:rPr>
              <a:t> - Bold, big typography – no serifs</a:t>
            </a:r>
          </a:p>
        </p:txBody>
      </p:sp>
      <p:sp>
        <p:nvSpPr>
          <p:cNvPr id="4" name="Slide Number Placeholder 3"/>
          <p:cNvSpPr>
            <a:spLocks noGrp="1"/>
          </p:cNvSpPr>
          <p:nvPr>
            <p:ph type="sldNum" sz="quarter" idx="5"/>
          </p:nvPr>
        </p:nvSpPr>
        <p:spPr/>
        <p:txBody>
          <a:bodyPr/>
          <a:lstStyle/>
          <a:p>
            <a:fld id="{5283769F-3820-4314-AA9C-914BD457A002}" type="slidenum">
              <a:rPr lang="en-US" smtClean="0"/>
              <a:t>70</a:t>
            </a:fld>
            <a:endParaRPr lang="en-US"/>
          </a:p>
        </p:txBody>
      </p:sp>
    </p:spTree>
    <p:extLst>
      <p:ext uri="{BB962C8B-B14F-4D97-AF65-F5344CB8AC3E}">
        <p14:creationId xmlns:p14="http://schemas.microsoft.com/office/powerpoint/2010/main" val="26601295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5CC6D-E2D3-8062-804D-5AA9B2214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4280E-1BB3-D3EB-1FE6-9DE8695149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EF21B-32C5-A7B4-7AC7-C40AB51964FA}"/>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 are a lot of subtle signs that cover designers specialize in communicating genre to audiences. This is why they are worth the cost.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But there are 2 main tools to help achieve this: COLOR THEORY and TYPOGRAPHY (font treatment).</a:t>
            </a:r>
            <a:endParaRPr lang="en-US" dirty="0"/>
          </a:p>
        </p:txBody>
      </p:sp>
      <p:sp>
        <p:nvSpPr>
          <p:cNvPr id="4" name="Slide Number Placeholder 3">
            <a:extLst>
              <a:ext uri="{FF2B5EF4-FFF2-40B4-BE49-F238E27FC236}">
                <a16:creationId xmlns:a16="http://schemas.microsoft.com/office/drawing/2014/main" id="{8DD1E69B-E1A6-9CED-0525-A42384AD70FA}"/>
              </a:ext>
            </a:extLst>
          </p:cNvPr>
          <p:cNvSpPr>
            <a:spLocks noGrp="1"/>
          </p:cNvSpPr>
          <p:nvPr>
            <p:ph type="sldNum" sz="quarter" idx="5"/>
          </p:nvPr>
        </p:nvSpPr>
        <p:spPr/>
        <p:txBody>
          <a:bodyPr/>
          <a:lstStyle/>
          <a:p>
            <a:fld id="{5283769F-3820-4314-AA9C-914BD457A002}" type="slidenum">
              <a:rPr lang="en-US" smtClean="0"/>
              <a:t>71</a:t>
            </a:fld>
            <a:endParaRPr lang="en-US"/>
          </a:p>
        </p:txBody>
      </p:sp>
    </p:spTree>
    <p:extLst>
      <p:ext uri="{BB962C8B-B14F-4D97-AF65-F5344CB8AC3E}">
        <p14:creationId xmlns:p14="http://schemas.microsoft.com/office/powerpoint/2010/main" val="17160533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Red: Danger, urgency, passion (Thrillers/Romance)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Yellow: Growth, positivity (Self-help)</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Green: Nature, healing (Cozy Fantasy)</a:t>
            </a:r>
          </a:p>
          <a:p>
            <a:pPr rtl="0" fontAlgn="base"/>
            <a:r>
              <a:rPr lang="en-US" sz="1200" b="0" i="0" u="none" strike="noStrike" kern="1200" dirty="0">
                <a:solidFill>
                  <a:schemeClr val="tx1"/>
                </a:solidFill>
                <a:effectLst/>
                <a:latin typeface="+mn-lt"/>
                <a:ea typeface="+mn-ea"/>
                <a:cs typeface="+mn-cs"/>
              </a:rPr>
              <a:t>Blue &amp; White: Trust, authority (Business/Non-fiction)</a:t>
            </a:r>
          </a:p>
          <a:p>
            <a:pPr rtl="0" fontAlgn="base"/>
            <a:r>
              <a:rPr lang="en-US" sz="1200" b="0" i="0" u="none" strike="noStrike" kern="1200" dirty="0">
                <a:solidFill>
                  <a:schemeClr val="tx1"/>
                </a:solidFill>
                <a:effectLst/>
                <a:latin typeface="+mn-lt"/>
                <a:ea typeface="+mn-ea"/>
                <a:cs typeface="+mn-cs"/>
              </a:rPr>
              <a:t>Brown: </a:t>
            </a:r>
            <a:r>
              <a:rPr lang="en-US" sz="1200" b="0" i="0" u="none" strike="noStrike" kern="1200" dirty="0" err="1">
                <a:solidFill>
                  <a:schemeClr val="tx1"/>
                </a:solidFill>
                <a:effectLst/>
                <a:latin typeface="+mn-lt"/>
                <a:ea typeface="+mn-ea"/>
                <a:cs typeface="+mn-cs"/>
              </a:rPr>
              <a:t>Historicals</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72</a:t>
            </a:fld>
            <a:endParaRPr lang="en-US"/>
          </a:p>
        </p:txBody>
      </p:sp>
    </p:spTree>
    <p:extLst>
      <p:ext uri="{BB962C8B-B14F-4D97-AF65-F5344CB8AC3E}">
        <p14:creationId xmlns:p14="http://schemas.microsoft.com/office/powerpoint/2010/main" val="38155992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&amp; yellow are associated with hunger, passion, energy, excitement, happiness</a:t>
            </a:r>
          </a:p>
          <a:p>
            <a:endParaRPr lang="en-US" dirty="0"/>
          </a:p>
          <a:p>
            <a:r>
              <a:rPr lang="en-US" dirty="0"/>
              <a:t>Great for books that get your blood pumping, whether it’s danger or romance.</a:t>
            </a:r>
          </a:p>
        </p:txBody>
      </p:sp>
      <p:sp>
        <p:nvSpPr>
          <p:cNvPr id="4" name="Slide Number Placeholder 3"/>
          <p:cNvSpPr>
            <a:spLocks noGrp="1"/>
          </p:cNvSpPr>
          <p:nvPr>
            <p:ph type="sldNum" sz="quarter" idx="5"/>
          </p:nvPr>
        </p:nvSpPr>
        <p:spPr/>
        <p:txBody>
          <a:bodyPr/>
          <a:lstStyle/>
          <a:p>
            <a:fld id="{5283769F-3820-4314-AA9C-914BD457A002}" type="slidenum">
              <a:rPr lang="en-US" smtClean="0"/>
              <a:t>73</a:t>
            </a:fld>
            <a:endParaRPr lang="en-US"/>
          </a:p>
        </p:txBody>
      </p:sp>
    </p:spTree>
    <p:extLst>
      <p:ext uri="{BB962C8B-B14F-4D97-AF65-F5344CB8AC3E}">
        <p14:creationId xmlns:p14="http://schemas.microsoft.com/office/powerpoint/2010/main" val="4387287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means business. Calm, cool, and always in control. Great for non-fiction.</a:t>
            </a:r>
          </a:p>
        </p:txBody>
      </p:sp>
      <p:sp>
        <p:nvSpPr>
          <p:cNvPr id="4" name="Slide Number Placeholder 3"/>
          <p:cNvSpPr>
            <a:spLocks noGrp="1"/>
          </p:cNvSpPr>
          <p:nvPr>
            <p:ph type="sldNum" sz="quarter" idx="5"/>
          </p:nvPr>
        </p:nvSpPr>
        <p:spPr/>
        <p:txBody>
          <a:bodyPr/>
          <a:lstStyle/>
          <a:p>
            <a:fld id="{5283769F-3820-4314-AA9C-914BD457A002}" type="slidenum">
              <a:rPr lang="en-US" smtClean="0"/>
              <a:t>74</a:t>
            </a:fld>
            <a:endParaRPr lang="en-US"/>
          </a:p>
        </p:txBody>
      </p:sp>
    </p:spTree>
    <p:extLst>
      <p:ext uri="{BB962C8B-B14F-4D97-AF65-F5344CB8AC3E}">
        <p14:creationId xmlns:p14="http://schemas.microsoft.com/office/powerpoint/2010/main" val="21227514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Brown feels grounded. Earthy, rich, and full of heart.</a:t>
            </a:r>
          </a:p>
          <a:p>
            <a:endParaRPr lang="en-US" dirty="0"/>
          </a:p>
          <a:p>
            <a:r>
              <a:rPr lang="en-US" dirty="0"/>
              <a:t>Great for historical fiction and nonfiction going for a classic feel. Sepia tone. </a:t>
            </a:r>
          </a:p>
        </p:txBody>
      </p:sp>
      <p:sp>
        <p:nvSpPr>
          <p:cNvPr id="4" name="Slide Number Placeholder 3"/>
          <p:cNvSpPr>
            <a:spLocks noGrp="1"/>
          </p:cNvSpPr>
          <p:nvPr>
            <p:ph type="sldNum" sz="quarter" idx="5"/>
          </p:nvPr>
        </p:nvSpPr>
        <p:spPr/>
        <p:txBody>
          <a:bodyPr/>
          <a:lstStyle/>
          <a:p>
            <a:fld id="{5283769F-3820-4314-AA9C-914BD457A002}" type="slidenum">
              <a:rPr lang="en-US" smtClean="0"/>
              <a:t>75</a:t>
            </a:fld>
            <a:endParaRPr lang="en-US"/>
          </a:p>
        </p:txBody>
      </p:sp>
    </p:spTree>
    <p:extLst>
      <p:ext uri="{BB962C8B-B14F-4D97-AF65-F5344CB8AC3E}">
        <p14:creationId xmlns:p14="http://schemas.microsoft.com/office/powerpoint/2010/main" val="17592967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a world… after the ever…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If a horror book looks like a self-help guide, you haven't been creative; you've mismanaged your brand.</a:t>
            </a:r>
            <a:endParaRPr lang="en-US" dirty="0"/>
          </a:p>
          <a:p>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80</a:t>
            </a:fld>
            <a:endParaRPr lang="en-US"/>
          </a:p>
        </p:txBody>
      </p:sp>
    </p:spTree>
    <p:extLst>
      <p:ext uri="{BB962C8B-B14F-4D97-AF65-F5344CB8AC3E}">
        <p14:creationId xmlns:p14="http://schemas.microsoft.com/office/powerpoint/2010/main" val="18277962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If you’re not targeting the right genre, the algorithms won’t push it to the right audience, and the right audience won’t recognize it as something meant for them.</a:t>
            </a:r>
            <a:endParaRPr lang="en-US" dirty="0"/>
          </a:p>
          <a:p>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81</a:t>
            </a:fld>
            <a:endParaRPr lang="en-US"/>
          </a:p>
        </p:txBody>
      </p:sp>
    </p:spTree>
    <p:extLst>
      <p:ext uri="{BB962C8B-B14F-4D97-AF65-F5344CB8AC3E}">
        <p14:creationId xmlns:p14="http://schemas.microsoft.com/office/powerpoint/2010/main" val="31608368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“But Jamie!” you say. “What if I’ve already published my book and my cover sucks?”</a:t>
            </a:r>
          </a:p>
          <a:p>
            <a:pPr rtl="0"/>
            <a:r>
              <a:rPr lang="en-US" sz="1200" b="0" i="0" u="none" strike="noStrike" kern="1200" dirty="0">
                <a:solidFill>
                  <a:schemeClr val="tx1"/>
                </a:solidFill>
                <a:effectLst/>
                <a:latin typeface="+mn-lt"/>
                <a:ea typeface="+mn-ea"/>
                <a:cs typeface="+mn-cs"/>
              </a:rPr>
              <a:t> </a:t>
            </a:r>
            <a:endParaRPr lang="en-US" b="0" dirty="0">
              <a:effectLst/>
            </a:endParaRPr>
          </a:p>
          <a:p>
            <a:pPr rtl="0"/>
            <a:r>
              <a:rPr lang="en-US" sz="1200" b="0" i="0" u="none" strike="noStrike" kern="1200" dirty="0">
                <a:solidFill>
                  <a:schemeClr val="tx1"/>
                </a:solidFill>
                <a:effectLst/>
                <a:latin typeface="+mn-lt"/>
                <a:ea typeface="+mn-ea"/>
                <a:cs typeface="+mn-cs"/>
              </a:rPr>
              <a:t>Good news: if you have the rights to your book (if you’re an indie author), you can launch a special edition with a new fresh cover.</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It will even be an excuse to market your books anew all over again. Inject new life into it, make more sales.</a:t>
            </a:r>
            <a:endParaRPr lang="en-US" b="0" dirty="0">
              <a:effectLst/>
            </a:endParaRPr>
          </a:p>
        </p:txBody>
      </p:sp>
      <p:sp>
        <p:nvSpPr>
          <p:cNvPr id="4" name="Slide Number Placeholder 3"/>
          <p:cNvSpPr>
            <a:spLocks noGrp="1"/>
          </p:cNvSpPr>
          <p:nvPr>
            <p:ph type="sldNum" sz="quarter" idx="5"/>
          </p:nvPr>
        </p:nvSpPr>
        <p:spPr/>
        <p:txBody>
          <a:bodyPr/>
          <a:lstStyle/>
          <a:p>
            <a:fld id="{5283769F-3820-4314-AA9C-914BD457A002}" type="slidenum">
              <a:rPr lang="en-US" smtClean="0"/>
              <a:t>82</a:t>
            </a:fld>
            <a:endParaRPr lang="en-US"/>
          </a:p>
        </p:txBody>
      </p:sp>
    </p:spTree>
    <p:extLst>
      <p:ext uri="{BB962C8B-B14F-4D97-AF65-F5344CB8AC3E}">
        <p14:creationId xmlns:p14="http://schemas.microsoft.com/office/powerpoint/2010/main" val="32386008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tell what genre it is? </a:t>
            </a:r>
          </a:p>
          <a:p>
            <a:endParaRPr lang="en-US" dirty="0"/>
          </a:p>
          <a:p>
            <a:r>
              <a:rPr lang="en-US" dirty="0"/>
              <a:t>Even though I have a degree in digital art, I was basically my friend’s nephew’s cousin in art school that I told you NOT to hire.</a:t>
            </a:r>
          </a:p>
          <a:p>
            <a:endParaRPr lang="en-US" dirty="0"/>
          </a:p>
          <a:p>
            <a:r>
              <a:rPr lang="en-US" dirty="0"/>
              <a:t>So I hired a professional. Kirk DouPonce from the video I played at the beginning. It’s a slight improvement, huh?  </a:t>
            </a:r>
          </a:p>
          <a:p>
            <a:endParaRPr lang="en-US" dirty="0"/>
          </a:p>
          <a:p>
            <a:r>
              <a:rPr lang="en-US" sz="1200" b="0" i="0" u="none" strike="noStrike" kern="1200" dirty="0">
                <a:solidFill>
                  <a:schemeClr val="tx1"/>
                </a:solidFill>
                <a:effectLst/>
                <a:latin typeface="+mn-lt"/>
                <a:ea typeface="+mn-ea"/>
                <a:cs typeface="+mn-cs"/>
              </a:rPr>
              <a:t>Good marketing just helps a bad product fail faster. So, let’s make sure we make a good product!</a:t>
            </a:r>
            <a:endParaRPr lang="en-US" dirty="0"/>
          </a:p>
          <a:p>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83</a:t>
            </a:fld>
            <a:endParaRPr lang="en-US"/>
          </a:p>
        </p:txBody>
      </p:sp>
    </p:spTree>
    <p:extLst>
      <p:ext uri="{BB962C8B-B14F-4D97-AF65-F5344CB8AC3E}">
        <p14:creationId xmlns:p14="http://schemas.microsoft.com/office/powerpoint/2010/main" val="1950659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play a game where you all will choose between two books. </a:t>
            </a:r>
          </a:p>
          <a:p>
            <a:endParaRPr lang="en-US" dirty="0"/>
          </a:p>
          <a:p>
            <a:r>
              <a:rPr lang="en-US" dirty="0"/>
              <a:t>I will give you an example of a situation you’re in, then flash two book covers on the screen for just a couple seconds. </a:t>
            </a:r>
          </a:p>
          <a:p>
            <a:endParaRPr lang="en-US" dirty="0"/>
          </a:p>
          <a:p>
            <a:r>
              <a:rPr lang="en-US" dirty="0"/>
              <a:t>Then I will ask RIGHT or LEFT, and y’all shout out if you would choose to buy the book that was on the right, or the book that was on the left. </a:t>
            </a:r>
          </a:p>
        </p:txBody>
      </p:sp>
      <p:sp>
        <p:nvSpPr>
          <p:cNvPr id="4" name="Slide Number Placeholder 3"/>
          <p:cNvSpPr>
            <a:spLocks noGrp="1"/>
          </p:cNvSpPr>
          <p:nvPr>
            <p:ph type="sldNum" sz="quarter" idx="5"/>
          </p:nvPr>
        </p:nvSpPr>
        <p:spPr/>
        <p:txBody>
          <a:bodyPr/>
          <a:lstStyle/>
          <a:p>
            <a:fld id="{5283769F-3820-4314-AA9C-914BD457A002}" type="slidenum">
              <a:rPr lang="en-US" smtClean="0"/>
              <a:t>8</a:t>
            </a:fld>
            <a:endParaRPr lang="en-US"/>
          </a:p>
        </p:txBody>
      </p:sp>
    </p:spTree>
    <p:extLst>
      <p:ext uri="{BB962C8B-B14F-4D97-AF65-F5344CB8AC3E}">
        <p14:creationId xmlns:p14="http://schemas.microsoft.com/office/powerpoint/2010/main" val="3700262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Don’t have the money to hire your favorite artist yet? Don’t have enough time for writing or editing?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Delay the publication date and save up. Don’t compromise or it will hurt you in the long run. </a:t>
            </a:r>
          </a:p>
          <a:p>
            <a:pPr rtl="0"/>
            <a:endParaRPr lang="en-US" b="0" dirty="0">
              <a:effectLst/>
            </a:endParaRPr>
          </a:p>
          <a:p>
            <a:pPr rtl="0"/>
            <a:r>
              <a:rPr lang="en-US" sz="1200" b="0" i="0" u="none" strike="noStrike" kern="1200" dirty="0">
                <a:solidFill>
                  <a:schemeClr val="tx1"/>
                </a:solidFill>
                <a:effectLst/>
                <a:latin typeface="+mn-lt"/>
                <a:ea typeface="+mn-ea"/>
                <a:cs typeface="+mn-cs"/>
              </a:rPr>
              <a:t>The internet never forgets and you don’t want to regret anything 10 years down the road. Your children will hand your book to great-grandchildren one day. </a:t>
            </a:r>
            <a:endParaRPr lang="en-US" b="0" dirty="0">
              <a:effectLst/>
            </a:endParaRPr>
          </a:p>
        </p:txBody>
      </p:sp>
      <p:sp>
        <p:nvSpPr>
          <p:cNvPr id="4" name="Slide Number Placeholder 3"/>
          <p:cNvSpPr>
            <a:spLocks noGrp="1"/>
          </p:cNvSpPr>
          <p:nvPr>
            <p:ph type="sldNum" sz="quarter" idx="5"/>
          </p:nvPr>
        </p:nvSpPr>
        <p:spPr/>
        <p:txBody>
          <a:bodyPr/>
          <a:lstStyle/>
          <a:p>
            <a:fld id="{5283769F-3820-4314-AA9C-914BD457A002}" type="slidenum">
              <a:rPr lang="en-US" smtClean="0"/>
              <a:t>84</a:t>
            </a:fld>
            <a:endParaRPr lang="en-US"/>
          </a:p>
        </p:txBody>
      </p:sp>
    </p:spTree>
    <p:extLst>
      <p:ext uri="{BB962C8B-B14F-4D97-AF65-F5344CB8AC3E}">
        <p14:creationId xmlns:p14="http://schemas.microsoft.com/office/powerpoint/2010/main" val="5556795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D049-7447-4978-9BC8-57E814AA6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E146C-0471-909E-1555-3E24F7DBE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B199F-4A32-7EEE-ECCA-FCF98E83D849}"/>
              </a:ext>
            </a:extLst>
          </p:cNvPr>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Marketing isn’t about the sale of one book. It’s about your brand and the long term.</a:t>
            </a:r>
          </a:p>
          <a:p>
            <a:pPr rtl="0"/>
            <a:endParaRPr lang="en-US" b="0" dirty="0">
              <a:effectLst/>
            </a:endParaRPr>
          </a:p>
          <a:p>
            <a:pPr rtl="0"/>
            <a:r>
              <a:rPr lang="en-US" sz="1200" b="0" i="0" u="none" strike="noStrike" kern="1200" dirty="0">
                <a:solidFill>
                  <a:schemeClr val="tx1"/>
                </a:solidFill>
                <a:effectLst/>
                <a:latin typeface="+mn-lt"/>
                <a:ea typeface="+mn-ea"/>
                <a:cs typeface="+mn-cs"/>
              </a:rPr>
              <a:t>A career in writing means you will also want to sell your twelfth book, and your thirty-third book.</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So be consistent with excellent design and protect your brand above all else.</a:t>
            </a:r>
            <a:endParaRPr lang="en-US" dirty="0"/>
          </a:p>
        </p:txBody>
      </p:sp>
      <p:sp>
        <p:nvSpPr>
          <p:cNvPr id="4" name="Slide Number Placeholder 3">
            <a:extLst>
              <a:ext uri="{FF2B5EF4-FFF2-40B4-BE49-F238E27FC236}">
                <a16:creationId xmlns:a16="http://schemas.microsoft.com/office/drawing/2014/main" id="{9EC25D22-D88A-726C-FE09-AF0036FA74FE}"/>
              </a:ext>
            </a:extLst>
          </p:cNvPr>
          <p:cNvSpPr>
            <a:spLocks noGrp="1"/>
          </p:cNvSpPr>
          <p:nvPr>
            <p:ph type="sldNum" sz="quarter" idx="5"/>
          </p:nvPr>
        </p:nvSpPr>
        <p:spPr/>
        <p:txBody>
          <a:bodyPr/>
          <a:lstStyle/>
          <a:p>
            <a:fld id="{5283769F-3820-4314-AA9C-914BD457A002}" type="slidenum">
              <a:rPr lang="en-US" smtClean="0"/>
              <a:t>85</a:t>
            </a:fld>
            <a:endParaRPr lang="en-US"/>
          </a:p>
        </p:txBody>
      </p:sp>
    </p:spTree>
    <p:extLst>
      <p:ext uri="{BB962C8B-B14F-4D97-AF65-F5344CB8AC3E}">
        <p14:creationId xmlns:p14="http://schemas.microsoft.com/office/powerpoint/2010/main" val="21079172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E4F7A-C672-3970-9D25-82EB9FE87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05D169-8B03-1F92-F4FA-0412F659F9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DA597-DA01-36DC-6AC4-C9DACE5E24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21BDDC-1691-6F37-6EAF-7F50F387EDC3}"/>
              </a:ext>
            </a:extLst>
          </p:cNvPr>
          <p:cNvSpPr>
            <a:spLocks noGrp="1"/>
          </p:cNvSpPr>
          <p:nvPr>
            <p:ph type="sldNum" sz="quarter" idx="5"/>
          </p:nvPr>
        </p:nvSpPr>
        <p:spPr/>
        <p:txBody>
          <a:bodyPr/>
          <a:lstStyle/>
          <a:p>
            <a:fld id="{5283769F-3820-4314-AA9C-914BD457A002}" type="slidenum">
              <a:rPr lang="en-US" smtClean="0"/>
              <a:t>86</a:t>
            </a:fld>
            <a:endParaRPr lang="en-US"/>
          </a:p>
        </p:txBody>
      </p:sp>
    </p:spTree>
    <p:extLst>
      <p:ext uri="{BB962C8B-B14F-4D97-AF65-F5344CB8AC3E}">
        <p14:creationId xmlns:p14="http://schemas.microsoft.com/office/powerpoint/2010/main" val="11346572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87</a:t>
            </a:fld>
            <a:endParaRPr lang="en-US"/>
          </a:p>
        </p:txBody>
      </p:sp>
    </p:spTree>
    <p:extLst>
      <p:ext uri="{BB962C8B-B14F-4D97-AF65-F5344CB8AC3E}">
        <p14:creationId xmlns:p14="http://schemas.microsoft.com/office/powerpoint/2010/main" val="8950535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88</a:t>
            </a:fld>
            <a:endParaRPr lang="en-US"/>
          </a:p>
        </p:txBody>
      </p:sp>
    </p:spTree>
    <p:extLst>
      <p:ext uri="{BB962C8B-B14F-4D97-AF65-F5344CB8AC3E}">
        <p14:creationId xmlns:p14="http://schemas.microsoft.com/office/powerpoint/2010/main" val="6425743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83769F-3820-4314-AA9C-914BD457A002}" type="slidenum">
              <a:rPr lang="en-US" smtClean="0"/>
              <a:t>89</a:t>
            </a:fld>
            <a:endParaRPr lang="en-US"/>
          </a:p>
        </p:txBody>
      </p:sp>
    </p:spTree>
    <p:extLst>
      <p:ext uri="{BB962C8B-B14F-4D97-AF65-F5344CB8AC3E}">
        <p14:creationId xmlns:p14="http://schemas.microsoft.com/office/powerpoint/2010/main" val="3223566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You’re a businessman about to go on a long flight. Your plane boards in 5 minutes and you still have to walk to your gate, so you don’t have time to read descriptions—only covers. You only want to spend the money to purchase one book. Which book do you buy?</a:t>
            </a:r>
            <a:endParaRPr lang="en-US" dirty="0"/>
          </a:p>
        </p:txBody>
      </p:sp>
      <p:sp>
        <p:nvSpPr>
          <p:cNvPr id="4" name="Slide Number Placeholder 3"/>
          <p:cNvSpPr>
            <a:spLocks noGrp="1"/>
          </p:cNvSpPr>
          <p:nvPr>
            <p:ph type="sldNum" sz="quarter" idx="5"/>
          </p:nvPr>
        </p:nvSpPr>
        <p:spPr/>
        <p:txBody>
          <a:bodyPr/>
          <a:lstStyle/>
          <a:p>
            <a:fld id="{5283769F-3820-4314-AA9C-914BD457A002}" type="slidenum">
              <a:rPr lang="en-US" smtClean="0"/>
              <a:t>9</a:t>
            </a:fld>
            <a:endParaRPr lang="en-US"/>
          </a:p>
        </p:txBody>
      </p:sp>
    </p:spTree>
    <p:extLst>
      <p:ext uri="{BB962C8B-B14F-4D97-AF65-F5344CB8AC3E}">
        <p14:creationId xmlns:p14="http://schemas.microsoft.com/office/powerpoint/2010/main" val="1312824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vert="horz" lIns="91440" tIns="45720" rIns="91440" bIns="45720" rtlCol="0" anchor="t">
            <a:normAutofit/>
          </a:bodyPr>
          <a:lstStyle>
            <a:lvl1pPr>
              <a:defRPr lang="en-US" sz="62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10" name="Picture Placeholder 6">
            <a:extLst>
              <a:ext uri="{FF2B5EF4-FFF2-40B4-BE49-F238E27FC236}">
                <a16:creationId xmlns:a16="http://schemas.microsoft.com/office/drawing/2014/main" id="{DEE3B02A-3B83-3083-3F07-26E25C6C135D}"/>
              </a:ext>
            </a:extLst>
          </p:cNvPr>
          <p:cNvSpPr>
            <a:spLocks noGrp="1"/>
          </p:cNvSpPr>
          <p:nvPr>
            <p:ph type="pic" sz="quarter" idx="13" hasCustomPrompt="1"/>
          </p:nvPr>
        </p:nvSpPr>
        <p:spPr>
          <a:xfrm>
            <a:off x="6517248" y="0"/>
            <a:ext cx="5674753" cy="6399152"/>
          </a:xfrm>
          <a:custGeom>
            <a:avLst/>
            <a:gdLst>
              <a:gd name="connsiteX0" fmla="*/ 0 w 5674753"/>
              <a:gd name="connsiteY0" fmla="*/ 0 h 6399152"/>
              <a:gd name="connsiteX1" fmla="*/ 5674753 w 5674753"/>
              <a:gd name="connsiteY1" fmla="*/ 0 h 6399152"/>
              <a:gd name="connsiteX2" fmla="*/ 5674753 w 5674753"/>
              <a:gd name="connsiteY2" fmla="*/ 6399152 h 6399152"/>
              <a:gd name="connsiteX3" fmla="*/ 601996 w 5674753"/>
              <a:gd name="connsiteY3" fmla="*/ 6399152 h 6399152"/>
              <a:gd name="connsiteX4" fmla="*/ 0 w 5674753"/>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753" h="6399152">
                <a:moveTo>
                  <a:pt x="0" y="0"/>
                </a:moveTo>
                <a:lnTo>
                  <a:pt x="5674753" y="0"/>
                </a:lnTo>
                <a:lnTo>
                  <a:pt x="5674753" y="6399152"/>
                </a:lnTo>
                <a:lnTo>
                  <a:pt x="601996" y="6399152"/>
                </a:lnTo>
                <a:cubicBezTo>
                  <a:pt x="269523" y="6399152"/>
                  <a:pt x="0" y="6129629"/>
                  <a:pt x="0" y="5797156"/>
                </a:cubicBezTo>
                <a:close/>
              </a:path>
            </a:pathLst>
          </a:custGeom>
          <a:blipFill dpi="0" rotWithShape="1">
            <a:blip r:embed="rId2"/>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EF118477-BA54-4B0E-9EC5-D8568300CAF2}" type="datetime1">
              <a:rPr lang="en-US" smtClean="0"/>
              <a:t>1/27/2026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63974292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solidFill>
                  <a:schemeClr val="accent1"/>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694744" y="2423160"/>
            <a:ext cx="578097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C23AD26B-DEF0-4EC5-90CD-3C7B79EC8572}" type="datetime1">
              <a:rPr lang="en-US" smtClean="0"/>
              <a:t>1/27/2026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1546750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91006" y="998230"/>
            <a:ext cx="3951469" cy="1947672"/>
          </a:xfrm>
        </p:spPr>
        <p:txBody>
          <a:bodyPr anchor="b">
            <a:normAutofit/>
          </a:bodyPr>
          <a:lstStyle>
            <a:lvl1pPr>
              <a:defRPr sz="4400">
                <a:solidFill>
                  <a:schemeClr val="accent1"/>
                </a:solidFill>
              </a:defRPr>
            </a:lvl1pPr>
          </a:lstStyle>
          <a:p>
            <a:r>
              <a:rPr lang="en-US" dirty="0"/>
              <a:t>Click to edit Master title style</a:t>
            </a:r>
          </a:p>
        </p:txBody>
      </p:sp>
      <p:sp>
        <p:nvSpPr>
          <p:cNvPr id="9" name="Picture Placeholder 3">
            <a:extLst>
              <a:ext uri="{FF2B5EF4-FFF2-40B4-BE49-F238E27FC236}">
                <a16:creationId xmlns:a16="http://schemas.microsoft.com/office/drawing/2014/main" id="{DD60ACDC-1760-F721-E270-0D2FC4872DF2}"/>
              </a:ext>
            </a:extLst>
          </p:cNvPr>
          <p:cNvSpPr>
            <a:spLocks noGrp="1"/>
          </p:cNvSpPr>
          <p:nvPr>
            <p:ph type="pic" sz="quarter" idx="15" hasCustomPrompt="1"/>
          </p:nvPr>
        </p:nvSpPr>
        <p:spPr>
          <a:xfrm>
            <a:off x="0" y="0"/>
            <a:ext cx="7002464" cy="6399152"/>
          </a:xfrm>
          <a:custGeom>
            <a:avLst/>
            <a:gdLst>
              <a:gd name="connsiteX0" fmla="*/ 0 w 7002464"/>
              <a:gd name="connsiteY0" fmla="*/ 0 h 6399152"/>
              <a:gd name="connsiteX1" fmla="*/ 7002464 w 7002464"/>
              <a:gd name="connsiteY1" fmla="*/ 0 h 6399152"/>
              <a:gd name="connsiteX2" fmla="*/ 7002464 w 7002464"/>
              <a:gd name="connsiteY2" fmla="*/ 5797156 h 6399152"/>
              <a:gd name="connsiteX3" fmla="*/ 6400468 w 7002464"/>
              <a:gd name="connsiteY3" fmla="*/ 6399152 h 6399152"/>
              <a:gd name="connsiteX4" fmla="*/ 0 w 7002464"/>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464" h="6399152">
                <a:moveTo>
                  <a:pt x="0" y="0"/>
                </a:moveTo>
                <a:lnTo>
                  <a:pt x="7002464" y="0"/>
                </a:lnTo>
                <a:lnTo>
                  <a:pt x="7002464" y="5797156"/>
                </a:lnTo>
                <a:cubicBezTo>
                  <a:pt x="7002464" y="6129629"/>
                  <a:pt x="6732941" y="6399152"/>
                  <a:pt x="6400468" y="6399152"/>
                </a:cubicBezTo>
                <a:lnTo>
                  <a:pt x="0" y="6399152"/>
                </a:lnTo>
                <a:close/>
              </a:path>
            </a:pathLst>
          </a:custGeom>
          <a:blipFill dpi="0" rotWithShape="1">
            <a:blip r:embed="rId2">
              <a:alphaModFix amt="65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91007" y="3099815"/>
            <a:ext cx="3951469" cy="3084599"/>
          </a:xfrm>
        </p:spPr>
        <p:txBody>
          <a:bodyPr>
            <a:normAutofit/>
          </a:bodyPr>
          <a:lstStyle>
            <a:lvl1pPr marL="342900" indent="-342900">
              <a:buFont typeface="+mj-lt"/>
              <a:buAutoNum type="arabicPeriod"/>
              <a:defRPr sz="1800"/>
            </a:lvl1pPr>
            <a:lvl2pPr marL="571500" indent="-342900">
              <a:buFont typeface="+mj-lt"/>
              <a:buAutoNum type="arabicPeriod"/>
              <a:defRPr sz="1600"/>
            </a:lvl2pPr>
            <a:lvl3pPr marL="800100" indent="-342900">
              <a:buFont typeface="+mj-lt"/>
              <a:buAutoNum type="arabicPeriod"/>
              <a:defRPr sz="1400"/>
            </a:lvl3pPr>
            <a:lvl4pPr marL="914400" indent="-228600">
              <a:buFont typeface="+mj-lt"/>
              <a:buAutoNum type="arabicPeriod"/>
              <a:defRPr sz="1400"/>
            </a:lvl4pPr>
            <a:lvl5pPr marL="1143000" indent="-228600">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CA36A28-16B8-4B74-ADBC-086BC21557C6}" type="datetime1">
              <a:rPr lang="en-US" smtClean="0"/>
              <a:t>1/27/2026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7678099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479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27807CC-3A12-4A50-A3BE-C6063551B4A3}" type="datetime1">
              <a:rPr lang="en-US" smtClean="0"/>
              <a:t>1/27/2026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38554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7B40E33-4FBE-4166-8E4D-D16E2368EAF9}" type="datetime1">
              <a:rPr lang="en-US" smtClean="0"/>
              <a:t>1/27/2026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82080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87688B5-3E47-407E-A4D5-0E98E41979E9}" type="datetime1">
              <a:rPr lang="en-US" smtClean="0"/>
              <a:t>1/27/2026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93189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79"/>
            <a:ext cx="4032505" cy="3621024"/>
          </a:xfrm>
        </p:spPr>
        <p:txBody>
          <a:bodyPr anchor="t">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422392" y="640715"/>
            <a:ext cx="5968098" cy="571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E129CD1-440F-4DE5-9914-1074B1963E64}" type="datetime1">
              <a:rPr lang="en-US" smtClean="0"/>
              <a:t>1/27/2026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7514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25696" y="640080"/>
            <a:ext cx="715975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9155DF8-55DB-438A-B328-5A22697F5E96}" type="datetime1">
              <a:rPr lang="en-US" smtClean="0"/>
              <a:t>1/27/2026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20222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C1AB8ED2-AD91-CB22-5624-BD41AB32529E}"/>
              </a:ext>
            </a:extLst>
          </p:cNvPr>
          <p:cNvSpPr>
            <a:spLocks noGrp="1"/>
          </p:cNvSpPr>
          <p:nvPr>
            <p:ph type="pic" sz="quarter" idx="15" hasCustomPrompt="1"/>
          </p:nvPr>
        </p:nvSpPr>
        <p:spPr>
          <a:xfrm>
            <a:off x="0" y="0"/>
            <a:ext cx="4844052" cy="6399152"/>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9F2D74A-71A1-4609-9BED-C43EBEF2D096}" type="datetime1">
              <a:rPr lang="en-US" smtClean="0"/>
              <a:t>1/27/2026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78511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D436AA50-FCF9-9A32-68F8-A124C794908D}"/>
              </a:ext>
            </a:extLst>
          </p:cNvPr>
          <p:cNvSpPr>
            <a:spLocks noGrp="1"/>
          </p:cNvSpPr>
          <p:nvPr>
            <p:ph type="pic" sz="quarter" idx="15" hasCustomPrompt="1"/>
          </p:nvPr>
        </p:nvSpPr>
        <p:spPr>
          <a:xfrm>
            <a:off x="7353304" y="0"/>
            <a:ext cx="4838696" cy="6399152"/>
          </a:xfrm>
          <a:custGeom>
            <a:avLst/>
            <a:gdLst>
              <a:gd name="connsiteX0" fmla="*/ 0 w 4838696"/>
              <a:gd name="connsiteY0" fmla="*/ 0 h 6399152"/>
              <a:gd name="connsiteX1" fmla="*/ 4838696 w 4838696"/>
              <a:gd name="connsiteY1" fmla="*/ 0 h 6399152"/>
              <a:gd name="connsiteX2" fmla="*/ 4838696 w 4838696"/>
              <a:gd name="connsiteY2" fmla="*/ 6399152 h 6399152"/>
              <a:gd name="connsiteX3" fmla="*/ 603230 w 4838696"/>
              <a:gd name="connsiteY3" fmla="*/ 6399152 h 6399152"/>
              <a:gd name="connsiteX4" fmla="*/ 0 w 4838696"/>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6" h="6399152">
                <a:moveTo>
                  <a:pt x="0" y="0"/>
                </a:moveTo>
                <a:lnTo>
                  <a:pt x="4838696" y="0"/>
                </a:lnTo>
                <a:lnTo>
                  <a:pt x="4838696" y="6399152"/>
                </a:lnTo>
                <a:lnTo>
                  <a:pt x="603230" y="6399152"/>
                </a:lnTo>
                <a:cubicBezTo>
                  <a:pt x="270075" y="6399152"/>
                  <a:pt x="0" y="6129077"/>
                  <a:pt x="0" y="5795922"/>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F79B868B-869A-478B-B17A-F3477F1ABEB8}" type="datetime1">
              <a:rPr lang="en-US" smtClean="0"/>
              <a:t>1/27/2026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951557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1B32E518-8213-A79A-7E36-BA4D782F8ED4}"/>
              </a:ext>
            </a:extLst>
          </p:cNvPr>
          <p:cNvSpPr>
            <a:spLocks noGrp="1"/>
          </p:cNvSpPr>
          <p:nvPr>
            <p:ph type="pic" sz="quarter" idx="15" hasCustomPrompt="1"/>
          </p:nvPr>
        </p:nvSpPr>
        <p:spPr>
          <a:xfrm>
            <a:off x="0" y="0"/>
            <a:ext cx="4147926" cy="6399152"/>
          </a:xfrm>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28CCA563-903D-4707-A09B-73AE7FD9F3E4}" type="datetime1">
              <a:rPr lang="en-US" smtClean="0"/>
              <a:t>1/27/2026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46460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78E53AA-13B8-469A-87B0-FF7C74E1EADE}" type="datetime1">
              <a:rPr lang="en-US" smtClean="0"/>
              <a:t>1/27/2026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98194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22444857-0BC3-ACAE-DBB1-5D530AA35ED8}"/>
              </a:ext>
            </a:extLst>
          </p:cNvPr>
          <p:cNvSpPr>
            <a:spLocks noGrp="1"/>
          </p:cNvSpPr>
          <p:nvPr>
            <p:ph type="pic" sz="quarter" idx="15" hasCustomPrompt="1"/>
          </p:nvPr>
        </p:nvSpPr>
        <p:spPr>
          <a:xfrm>
            <a:off x="8046768" y="0"/>
            <a:ext cx="4145232" cy="6399152"/>
          </a:xfrm>
          <a:custGeom>
            <a:avLst/>
            <a:gdLst>
              <a:gd name="connsiteX0" fmla="*/ 0 w 4145232"/>
              <a:gd name="connsiteY0" fmla="*/ 0 h 6399152"/>
              <a:gd name="connsiteX1" fmla="*/ 4145232 w 4145232"/>
              <a:gd name="connsiteY1" fmla="*/ 0 h 6399152"/>
              <a:gd name="connsiteX2" fmla="*/ 4145232 w 4145232"/>
              <a:gd name="connsiteY2" fmla="*/ 6399152 h 6399152"/>
              <a:gd name="connsiteX3" fmla="*/ 603230 w 4145232"/>
              <a:gd name="connsiteY3" fmla="*/ 6399152 h 6399152"/>
              <a:gd name="connsiteX4" fmla="*/ 0 w 4145232"/>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32" h="6399152">
                <a:moveTo>
                  <a:pt x="0" y="0"/>
                </a:moveTo>
                <a:lnTo>
                  <a:pt x="4145232" y="0"/>
                </a:lnTo>
                <a:lnTo>
                  <a:pt x="4145232" y="6399152"/>
                </a:lnTo>
                <a:lnTo>
                  <a:pt x="603230" y="6399152"/>
                </a:lnTo>
                <a:cubicBezTo>
                  <a:pt x="270075" y="6399152"/>
                  <a:pt x="0" y="6129077"/>
                  <a:pt x="0" y="5795922"/>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5E5F747B-DE86-4C56-A69A-2124AC6051DB}" type="datetime1">
              <a:rPr lang="en-US" smtClean="0"/>
              <a:t>1/27/2026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591841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6F26914B-7405-10AB-A859-8165D7B1A93C}"/>
              </a:ext>
            </a:extLst>
          </p:cNvPr>
          <p:cNvSpPr>
            <a:spLocks noGrp="1"/>
          </p:cNvSpPr>
          <p:nvPr>
            <p:ph type="pic" sz="quarter" idx="15" hasCustomPrompt="1"/>
          </p:nvPr>
        </p:nvSpPr>
        <p:spPr>
          <a:xfrm>
            <a:off x="0" y="1"/>
            <a:ext cx="6591300" cy="6410303"/>
          </a:xfrm>
          <a:custGeom>
            <a:avLst/>
            <a:gdLst>
              <a:gd name="connsiteX0" fmla="*/ 0 w 6591300"/>
              <a:gd name="connsiteY0" fmla="*/ 0 h 6410303"/>
              <a:gd name="connsiteX1" fmla="*/ 6591300 w 6591300"/>
              <a:gd name="connsiteY1" fmla="*/ 0 h 6410303"/>
              <a:gd name="connsiteX2" fmla="*/ 6591300 w 6591300"/>
              <a:gd name="connsiteY2" fmla="*/ 5807073 h 6410303"/>
              <a:gd name="connsiteX3" fmla="*/ 5988070 w 6591300"/>
              <a:gd name="connsiteY3" fmla="*/ 6410303 h 6410303"/>
              <a:gd name="connsiteX4" fmla="*/ 0 w 6591300"/>
              <a:gd name="connsiteY4" fmla="*/ 6410303 h 641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410303">
                <a:moveTo>
                  <a:pt x="0" y="0"/>
                </a:moveTo>
                <a:lnTo>
                  <a:pt x="6591300" y="0"/>
                </a:lnTo>
                <a:lnTo>
                  <a:pt x="6591300" y="5807073"/>
                </a:lnTo>
                <a:cubicBezTo>
                  <a:pt x="6591300" y="6140228"/>
                  <a:pt x="6321225" y="6410303"/>
                  <a:pt x="5988070" y="6410303"/>
                </a:cubicBezTo>
                <a:lnTo>
                  <a:pt x="0" y="6410303"/>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3B5E8E98-97C5-4AE8-8CC9-69C51FF1A0EF}" type="datetime1">
              <a:rPr lang="en-US" smtClean="0"/>
              <a:t>1/27/2026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60489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CE823DF8-AABE-3B17-254E-81CD7CA2B5BF}"/>
              </a:ext>
            </a:extLst>
          </p:cNvPr>
          <p:cNvSpPr>
            <a:spLocks noGrp="1"/>
          </p:cNvSpPr>
          <p:nvPr>
            <p:ph type="pic" sz="quarter" idx="15" hasCustomPrompt="1"/>
          </p:nvPr>
        </p:nvSpPr>
        <p:spPr>
          <a:xfrm>
            <a:off x="5737594" y="0"/>
            <a:ext cx="6454406" cy="6399152"/>
          </a:xfrm>
          <a:custGeom>
            <a:avLst/>
            <a:gdLst>
              <a:gd name="connsiteX0" fmla="*/ 0 w 6454406"/>
              <a:gd name="connsiteY0" fmla="*/ 0 h 6399152"/>
              <a:gd name="connsiteX1" fmla="*/ 6454406 w 6454406"/>
              <a:gd name="connsiteY1" fmla="*/ 0 h 6399152"/>
              <a:gd name="connsiteX2" fmla="*/ 6454406 w 6454406"/>
              <a:gd name="connsiteY2" fmla="*/ 6399152 h 6399152"/>
              <a:gd name="connsiteX3" fmla="*/ 601995 w 6454406"/>
              <a:gd name="connsiteY3" fmla="*/ 6399152 h 6399152"/>
              <a:gd name="connsiteX4" fmla="*/ 0 w 6454406"/>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6" h="6399152">
                <a:moveTo>
                  <a:pt x="0" y="0"/>
                </a:moveTo>
                <a:lnTo>
                  <a:pt x="6454406" y="0"/>
                </a:lnTo>
                <a:lnTo>
                  <a:pt x="6454406" y="6399152"/>
                </a:lnTo>
                <a:lnTo>
                  <a:pt x="601995" y="6399152"/>
                </a:lnTo>
                <a:cubicBezTo>
                  <a:pt x="269522" y="6399152"/>
                  <a:pt x="0" y="6129629"/>
                  <a:pt x="0" y="5797156"/>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D524F82-DB30-4BD5-9E9D-AD825E313C84}" type="datetime1">
              <a:rPr lang="en-US" smtClean="0"/>
              <a:t>1/27/2026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637832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dirty="0"/>
              <a:t>Click to edit Master title style</a:t>
            </a:r>
          </a:p>
        </p:txBody>
      </p:sp>
      <p:sp>
        <p:nvSpPr>
          <p:cNvPr id="11" name="Picture Placeholder 9">
            <a:extLst>
              <a:ext uri="{FF2B5EF4-FFF2-40B4-BE49-F238E27FC236}">
                <a16:creationId xmlns:a16="http://schemas.microsoft.com/office/drawing/2014/main" id="{6B8A8E1B-B99E-8C69-154E-2FAADB07D510}"/>
              </a:ext>
            </a:extLst>
          </p:cNvPr>
          <p:cNvSpPr>
            <a:spLocks noGrp="1"/>
          </p:cNvSpPr>
          <p:nvPr>
            <p:ph type="pic" sz="quarter" idx="15" hasCustomPrompt="1"/>
          </p:nvPr>
        </p:nvSpPr>
        <p:spPr>
          <a:xfrm>
            <a:off x="0" y="0"/>
            <a:ext cx="6591300" cy="6399152"/>
          </a:xfrm>
          <a:custGeom>
            <a:avLst/>
            <a:gdLst>
              <a:gd name="connsiteX0" fmla="*/ 0 w 6591300"/>
              <a:gd name="connsiteY0" fmla="*/ 0 h 6399152"/>
              <a:gd name="connsiteX1" fmla="*/ 6591300 w 6591300"/>
              <a:gd name="connsiteY1" fmla="*/ 0 h 6399152"/>
              <a:gd name="connsiteX2" fmla="*/ 6591300 w 6591300"/>
              <a:gd name="connsiteY2" fmla="*/ 5797156 h 6399152"/>
              <a:gd name="connsiteX3" fmla="*/ 5989304 w 6591300"/>
              <a:gd name="connsiteY3" fmla="*/ 6399152 h 6399152"/>
              <a:gd name="connsiteX4" fmla="*/ 0 w 6591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399152">
                <a:moveTo>
                  <a:pt x="0" y="0"/>
                </a:moveTo>
                <a:lnTo>
                  <a:pt x="6591300" y="0"/>
                </a:lnTo>
                <a:lnTo>
                  <a:pt x="6591300" y="5797156"/>
                </a:lnTo>
                <a:cubicBezTo>
                  <a:pt x="6591300" y="6129629"/>
                  <a:pt x="6321777" y="6399152"/>
                  <a:pt x="5989304" y="6399152"/>
                </a:cubicBezTo>
                <a:lnTo>
                  <a:pt x="0" y="639915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1E7477ED-8564-46ED-8FFC-DE5A509699F3}" type="datetime1">
              <a:rPr lang="en-US" smtClean="0"/>
              <a:t>1/27/2026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37347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2BD82EEA-7278-1A73-C95C-473F75B54048}"/>
              </a:ext>
            </a:extLst>
          </p:cNvPr>
          <p:cNvSpPr>
            <a:spLocks noGrp="1"/>
          </p:cNvSpPr>
          <p:nvPr>
            <p:ph type="pic" sz="quarter" idx="15" hasCustomPrompt="1"/>
          </p:nvPr>
        </p:nvSpPr>
        <p:spPr>
          <a:xfrm>
            <a:off x="5737593" y="0"/>
            <a:ext cx="6454407" cy="6399152"/>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0826781-2293-4754-A74B-94E6E7D7B311}" type="datetime1">
              <a:rPr lang="en-US" smtClean="0"/>
              <a:t>1/27/2026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215879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F44EE1A0-D83B-FE6C-4495-F55C5070D5D1}"/>
              </a:ext>
            </a:extLst>
          </p:cNvPr>
          <p:cNvSpPr>
            <a:spLocks noGrp="1"/>
          </p:cNvSpPr>
          <p:nvPr>
            <p:ph type="pic" sz="quarter" idx="15" hasCustomPrompt="1"/>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CDFBFA6E-9D0B-474A-AFB9-4E0832448570}" type="datetime1">
              <a:rPr lang="en-US" smtClean="0"/>
              <a:t>1/27/2026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64887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58FA1BA0-D099-705F-F85E-3FBC782F7651}"/>
              </a:ext>
            </a:extLst>
          </p:cNvPr>
          <p:cNvSpPr>
            <a:spLocks noGrp="1"/>
          </p:cNvSpPr>
          <p:nvPr>
            <p:ph type="pic" sz="quarter" idx="15" hasCustomPrompt="1"/>
          </p:nvPr>
        </p:nvSpPr>
        <p:spPr>
          <a:xfrm>
            <a:off x="4502843" y="2"/>
            <a:ext cx="7689157" cy="6399151"/>
          </a:xfrm>
          <a:custGeom>
            <a:avLst/>
            <a:gdLst>
              <a:gd name="connsiteX0" fmla="*/ 0 w 7689157"/>
              <a:gd name="connsiteY0" fmla="*/ 0 h 6399151"/>
              <a:gd name="connsiteX1" fmla="*/ 7689157 w 7689157"/>
              <a:gd name="connsiteY1" fmla="*/ 0 h 6399151"/>
              <a:gd name="connsiteX2" fmla="*/ 7689157 w 7689157"/>
              <a:gd name="connsiteY2" fmla="*/ 6399151 h 6399151"/>
              <a:gd name="connsiteX3" fmla="*/ 601997 w 7689157"/>
              <a:gd name="connsiteY3" fmla="*/ 6399151 h 6399151"/>
              <a:gd name="connsiteX4" fmla="*/ 0 w 7689157"/>
              <a:gd name="connsiteY4" fmla="*/ 5797155 h 63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1">
                <a:moveTo>
                  <a:pt x="0" y="0"/>
                </a:moveTo>
                <a:lnTo>
                  <a:pt x="7689157" y="0"/>
                </a:lnTo>
                <a:lnTo>
                  <a:pt x="7689157" y="6399151"/>
                </a:lnTo>
                <a:lnTo>
                  <a:pt x="601997" y="6399151"/>
                </a:lnTo>
                <a:cubicBezTo>
                  <a:pt x="269523" y="6399151"/>
                  <a:pt x="0" y="6129628"/>
                  <a:pt x="0" y="5797155"/>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67648-9FB3-40F4-8072-E80887331DF3}" type="datetime1">
              <a:rPr lang="en-US" smtClean="0"/>
              <a:t>1/27/2026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67642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8073E866-A871-62F7-1E54-F2A44278F834}"/>
              </a:ext>
            </a:extLst>
          </p:cNvPr>
          <p:cNvSpPr>
            <a:spLocks noGrp="1"/>
          </p:cNvSpPr>
          <p:nvPr>
            <p:ph type="pic" sz="quarter" idx="15" hasCustomPrompt="1"/>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07E99A-2976-4D79-B66C-833B4C12E9C9}" type="datetime1">
              <a:rPr lang="en-US" smtClean="0"/>
              <a:t>1/27/2026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21760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111854"/>
            <a:ext cx="3945468" cy="138988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584372" y="5111854"/>
            <a:ext cx="6168356" cy="1389888"/>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815B30A2-D0D1-DED2-1133-A673CEA16AE9}"/>
              </a:ext>
            </a:extLst>
          </p:cNvPr>
          <p:cNvSpPr>
            <a:spLocks noGrp="1"/>
          </p:cNvSpPr>
          <p:nvPr>
            <p:ph type="pic" sz="quarter" idx="15" hasCustomPrompt="1"/>
          </p:nvPr>
        </p:nvSpPr>
        <p:spPr>
          <a:xfrm>
            <a:off x="0" y="0"/>
            <a:ext cx="11750040" cy="4724868"/>
          </a:xfrm>
          <a:custGeom>
            <a:avLst/>
            <a:gdLst>
              <a:gd name="connsiteX0" fmla="*/ 0 w 11750040"/>
              <a:gd name="connsiteY0" fmla="*/ 0 h 4724868"/>
              <a:gd name="connsiteX1" fmla="*/ 11750040 w 11750040"/>
              <a:gd name="connsiteY1" fmla="*/ 0 h 4724868"/>
              <a:gd name="connsiteX2" fmla="*/ 11750040 w 11750040"/>
              <a:gd name="connsiteY2" fmla="*/ 4122872 h 4724868"/>
              <a:gd name="connsiteX3" fmla="*/ 11148044 w 11750040"/>
              <a:gd name="connsiteY3" fmla="*/ 4724868 h 4724868"/>
              <a:gd name="connsiteX4" fmla="*/ 0 w 11750040"/>
              <a:gd name="connsiteY4" fmla="*/ 4724868 h 472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040" h="4724868">
                <a:moveTo>
                  <a:pt x="0" y="0"/>
                </a:moveTo>
                <a:lnTo>
                  <a:pt x="11750040" y="0"/>
                </a:lnTo>
                <a:lnTo>
                  <a:pt x="11750040" y="4122872"/>
                </a:lnTo>
                <a:cubicBezTo>
                  <a:pt x="11750040" y="4455345"/>
                  <a:pt x="11480517" y="4724868"/>
                  <a:pt x="11148044" y="4724868"/>
                </a:cubicBezTo>
                <a:lnTo>
                  <a:pt x="0" y="4724868"/>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49DDD7D-A4A9-4042-8D3D-AF897B76225E}" type="datetime1">
              <a:rPr lang="en-US" smtClean="0"/>
              <a:t>1/27/2026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36161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0696DEB7-ADC8-3E90-7A63-F11D6535D0E4}"/>
              </a:ext>
            </a:extLst>
          </p:cNvPr>
          <p:cNvSpPr>
            <a:spLocks noGrp="1"/>
          </p:cNvSpPr>
          <p:nvPr>
            <p:ph type="pic" sz="quarter" idx="15" hasCustomPrompt="1"/>
          </p:nvPr>
        </p:nvSpPr>
        <p:spPr>
          <a:xfrm>
            <a:off x="0" y="0"/>
            <a:ext cx="11750040" cy="3806246"/>
          </a:xfrm>
          <a:custGeom>
            <a:avLst/>
            <a:gdLst>
              <a:gd name="connsiteX0" fmla="*/ 0 w 11733150"/>
              <a:gd name="connsiteY0" fmla="*/ 0 h 3806246"/>
              <a:gd name="connsiteX1" fmla="*/ 11733150 w 11733150"/>
              <a:gd name="connsiteY1" fmla="*/ 0 h 3806246"/>
              <a:gd name="connsiteX2" fmla="*/ 11733150 w 11733150"/>
              <a:gd name="connsiteY2" fmla="*/ 3204250 h 3806246"/>
              <a:gd name="connsiteX3" fmla="*/ 11131154 w 11733150"/>
              <a:gd name="connsiteY3" fmla="*/ 3806246 h 3806246"/>
              <a:gd name="connsiteX4" fmla="*/ 0 w 11733150"/>
              <a:gd name="connsiteY4" fmla="*/ 3806246 h 380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3806246">
                <a:moveTo>
                  <a:pt x="0" y="0"/>
                </a:moveTo>
                <a:lnTo>
                  <a:pt x="11733150" y="0"/>
                </a:lnTo>
                <a:lnTo>
                  <a:pt x="11733150" y="3204250"/>
                </a:lnTo>
                <a:cubicBezTo>
                  <a:pt x="11733150" y="3536723"/>
                  <a:pt x="11463627" y="3806246"/>
                  <a:pt x="11131154" y="3806246"/>
                </a:cubicBezTo>
                <a:lnTo>
                  <a:pt x="0" y="3806246"/>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3EA3D79-61FB-48D3-96EC-9D73986E2DB4}" type="datetime1">
              <a:rPr lang="en-US" smtClean="0"/>
              <a:t>1/27/2026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39559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vert="horz" lIns="91440" tIns="45720" rIns="91440" bIns="45720" rtlCol="0" anchor="t">
            <a:normAutofit/>
          </a:bodyPr>
          <a:lstStyle>
            <a:lvl1pPr>
              <a:defRPr lang="en-US" sz="48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11" name="Picture Placeholder 6">
            <a:extLst>
              <a:ext uri="{FF2B5EF4-FFF2-40B4-BE49-F238E27FC236}">
                <a16:creationId xmlns:a16="http://schemas.microsoft.com/office/drawing/2014/main" id="{1D6AB98B-BD95-F9FC-BB22-1A89B6EE3246}"/>
              </a:ext>
            </a:extLst>
          </p:cNvPr>
          <p:cNvSpPr>
            <a:spLocks noGrp="1"/>
          </p:cNvSpPr>
          <p:nvPr>
            <p:ph type="pic" sz="quarter" idx="13" hasCustomPrompt="1"/>
          </p:nvPr>
        </p:nvSpPr>
        <p:spPr>
          <a:xfrm>
            <a:off x="0" y="0"/>
            <a:ext cx="6604503" cy="639915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5B3B0F7F-6AD6-4AF0-8BB1-D49CE0F9F622}" type="datetime1">
              <a:rPr lang="en-US" smtClean="0"/>
              <a:t>1/27/2026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57272451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20558516-7088-BB33-D6DC-15ED4C60CBAF}"/>
              </a:ext>
            </a:extLst>
          </p:cNvPr>
          <p:cNvSpPr>
            <a:spLocks noGrp="1"/>
          </p:cNvSpPr>
          <p:nvPr>
            <p:ph type="pic" sz="quarter" idx="15" hasCustomPrompt="1"/>
          </p:nvPr>
        </p:nvSpPr>
        <p:spPr>
          <a:xfrm>
            <a:off x="441960" y="3067414"/>
            <a:ext cx="11750040" cy="3790586"/>
          </a:xfrm>
          <a:custGeom>
            <a:avLst/>
            <a:gdLst>
              <a:gd name="connsiteX0" fmla="*/ 603695 w 11750040"/>
              <a:gd name="connsiteY0" fmla="*/ 0 h 3790586"/>
              <a:gd name="connsiteX1" fmla="*/ 11750040 w 11750040"/>
              <a:gd name="connsiteY1" fmla="*/ 0 h 3790586"/>
              <a:gd name="connsiteX2" fmla="*/ 11750040 w 11750040"/>
              <a:gd name="connsiteY2" fmla="*/ 3790586 h 3790586"/>
              <a:gd name="connsiteX3" fmla="*/ 0 w 11750040"/>
              <a:gd name="connsiteY3" fmla="*/ 3790586 h 3790586"/>
              <a:gd name="connsiteX4" fmla="*/ 0 w 11750040"/>
              <a:gd name="connsiteY4" fmla="*/ 603695 h 3790586"/>
              <a:gd name="connsiteX5" fmla="*/ 603695 w 11750040"/>
              <a:gd name="connsiteY5" fmla="*/ 0 h 37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0040" h="3790586">
                <a:moveTo>
                  <a:pt x="603695" y="0"/>
                </a:moveTo>
                <a:lnTo>
                  <a:pt x="11750040" y="0"/>
                </a:lnTo>
                <a:lnTo>
                  <a:pt x="11750040" y="3790586"/>
                </a:lnTo>
                <a:lnTo>
                  <a:pt x="0" y="3790586"/>
                </a:lnTo>
                <a:lnTo>
                  <a:pt x="0" y="603695"/>
                </a:lnTo>
                <a:cubicBezTo>
                  <a:pt x="0" y="270283"/>
                  <a:pt x="270283" y="0"/>
                  <a:pt x="603695"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40460"/>
            <a:ext cx="3494314" cy="338328"/>
          </a:xfrm>
        </p:spPr>
        <p:txBody>
          <a:bodyPr/>
          <a:lstStyle/>
          <a:p>
            <a:fld id="{5E407E80-9270-4600-9E83-876C054EC0ED}" type="datetime1">
              <a:rPr lang="en-US" smtClean="0"/>
              <a:t>1/27/2026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40460"/>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40460"/>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06280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dirty="0"/>
              <a:t>Click to edit Master title style</a:t>
            </a:r>
          </a:p>
        </p:txBody>
      </p:sp>
      <p:sp>
        <p:nvSpPr>
          <p:cNvPr id="9" name="Picture Placeholder 8">
            <a:extLst>
              <a:ext uri="{FF2B5EF4-FFF2-40B4-BE49-F238E27FC236}">
                <a16:creationId xmlns:a16="http://schemas.microsoft.com/office/drawing/2014/main" id="{19C22D85-D675-737B-9F54-B9D7FC819199}"/>
              </a:ext>
            </a:extLst>
          </p:cNvPr>
          <p:cNvSpPr>
            <a:spLocks noGrp="1"/>
          </p:cNvSpPr>
          <p:nvPr>
            <p:ph type="pic" sz="quarter" idx="15" hasCustomPrompt="1"/>
          </p:nvPr>
        </p:nvSpPr>
        <p:spPr>
          <a:xfrm>
            <a:off x="0" y="1828800"/>
            <a:ext cx="6707699" cy="5029200"/>
          </a:xfrm>
          <a:custGeom>
            <a:avLst/>
            <a:gdLst>
              <a:gd name="connsiteX0" fmla="*/ 0 w 6707699"/>
              <a:gd name="connsiteY0" fmla="*/ 0 h 5029200"/>
              <a:gd name="connsiteX1" fmla="*/ 6129259 w 6707699"/>
              <a:gd name="connsiteY1" fmla="*/ 0 h 5029200"/>
              <a:gd name="connsiteX2" fmla="*/ 6707699 w 6707699"/>
              <a:gd name="connsiteY2" fmla="*/ 578440 h 5029200"/>
              <a:gd name="connsiteX3" fmla="*/ 6707699 w 6707699"/>
              <a:gd name="connsiteY3" fmla="*/ 5029200 h 5029200"/>
              <a:gd name="connsiteX4" fmla="*/ 0 w 6707699"/>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699" h="5029200">
                <a:moveTo>
                  <a:pt x="0" y="0"/>
                </a:moveTo>
                <a:lnTo>
                  <a:pt x="6129259" y="0"/>
                </a:lnTo>
                <a:cubicBezTo>
                  <a:pt x="6448723" y="0"/>
                  <a:pt x="6707699" y="258976"/>
                  <a:pt x="6707699" y="578440"/>
                </a:cubicBezTo>
                <a:lnTo>
                  <a:pt x="6707699" y="5029200"/>
                </a:lnTo>
                <a:lnTo>
                  <a:pt x="0" y="5029200"/>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89302" y="1828800"/>
            <a:ext cx="4196146" cy="45037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389302" y="6492240"/>
            <a:ext cx="1280160" cy="338328"/>
          </a:xfrm>
        </p:spPr>
        <p:txBody>
          <a:bodyPr/>
          <a:lstStyle/>
          <a:p>
            <a:fld id="{7A043757-40C8-48EB-A459-80D3B00F0BCB}" type="datetime1">
              <a:rPr lang="en-US" smtClean="0"/>
              <a:t>1/27/2026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9462" y="6492240"/>
            <a:ext cx="2888554"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14339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dirty="0"/>
              <a:t>Click to edit Master title style</a:t>
            </a:r>
          </a:p>
        </p:txBody>
      </p:sp>
      <p:sp>
        <p:nvSpPr>
          <p:cNvPr id="11" name="Picture Placeholder 8">
            <a:extLst>
              <a:ext uri="{FF2B5EF4-FFF2-40B4-BE49-F238E27FC236}">
                <a16:creationId xmlns:a16="http://schemas.microsoft.com/office/drawing/2014/main" id="{C202BC3A-8633-9F03-1586-99447DA1CFF3}"/>
              </a:ext>
            </a:extLst>
          </p:cNvPr>
          <p:cNvSpPr>
            <a:spLocks noGrp="1"/>
          </p:cNvSpPr>
          <p:nvPr>
            <p:ph type="pic" sz="quarter" idx="15" hasCustomPrompt="1"/>
          </p:nvPr>
        </p:nvSpPr>
        <p:spPr>
          <a:xfrm>
            <a:off x="0" y="2293496"/>
            <a:ext cx="5285232" cy="4564504"/>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492240"/>
            <a:ext cx="2651760" cy="338328"/>
          </a:xfrm>
        </p:spPr>
        <p:txBody>
          <a:bodyPr/>
          <a:lstStyle/>
          <a:p>
            <a:fld id="{D0304CB2-AF95-4B6C-81FD-EF29E4F12940}" type="datetime1">
              <a:rPr lang="en-US" smtClean="0"/>
              <a:t>1/27/2026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62723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dirty="0"/>
              <a:t>Click to edit Master title style</a:t>
            </a:r>
          </a:p>
        </p:txBody>
      </p:sp>
      <p:sp>
        <p:nvSpPr>
          <p:cNvPr id="10" name="Picture Placeholder 8">
            <a:extLst>
              <a:ext uri="{FF2B5EF4-FFF2-40B4-BE49-F238E27FC236}">
                <a16:creationId xmlns:a16="http://schemas.microsoft.com/office/drawing/2014/main" id="{E211327B-3880-6494-1C8F-EEE1BF913B81}"/>
              </a:ext>
            </a:extLst>
          </p:cNvPr>
          <p:cNvSpPr>
            <a:spLocks noGrp="1"/>
          </p:cNvSpPr>
          <p:nvPr>
            <p:ph type="pic" sz="quarter" idx="15" hasCustomPrompt="1"/>
          </p:nvPr>
        </p:nvSpPr>
        <p:spPr>
          <a:xfrm>
            <a:off x="0" y="2293494"/>
            <a:ext cx="4176819" cy="4564506"/>
          </a:xfrm>
          <a:custGeom>
            <a:avLst/>
            <a:gdLst>
              <a:gd name="connsiteX0" fmla="*/ 0 w 4176819"/>
              <a:gd name="connsiteY0" fmla="*/ 0 h 4564506"/>
              <a:gd name="connsiteX1" fmla="*/ 3598379 w 4176819"/>
              <a:gd name="connsiteY1" fmla="*/ 0 h 4564506"/>
              <a:gd name="connsiteX2" fmla="*/ 4176819 w 4176819"/>
              <a:gd name="connsiteY2" fmla="*/ 578440 h 4564506"/>
              <a:gd name="connsiteX3" fmla="*/ 4176819 w 4176819"/>
              <a:gd name="connsiteY3" fmla="*/ 4564506 h 4564506"/>
              <a:gd name="connsiteX4" fmla="*/ 0 w 4176819"/>
              <a:gd name="connsiteY4" fmla="*/ 4564506 h 45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819" h="4564506">
                <a:moveTo>
                  <a:pt x="0" y="0"/>
                </a:moveTo>
                <a:lnTo>
                  <a:pt x="3598379" y="0"/>
                </a:lnTo>
                <a:cubicBezTo>
                  <a:pt x="3917843" y="0"/>
                  <a:pt x="4176819" y="258976"/>
                  <a:pt x="4176819" y="578440"/>
                </a:cubicBezTo>
                <a:lnTo>
                  <a:pt x="4176819" y="4564506"/>
                </a:lnTo>
                <a:lnTo>
                  <a:pt x="0" y="4564506"/>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115073" y="6492240"/>
            <a:ext cx="2843784" cy="338328"/>
          </a:xfrm>
        </p:spPr>
        <p:txBody>
          <a:bodyPr/>
          <a:lstStyle/>
          <a:p>
            <a:fld id="{FD636673-28CE-4CCE-80FB-7124C935A31A}" type="datetime1">
              <a:rPr lang="en-US" smtClean="0"/>
              <a:t>1/27/2026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52852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EF0D11-5ED9-D2C8-48DF-CDDD85CEAC2D}"/>
              </a:ext>
            </a:extLst>
          </p:cNvPr>
          <p:cNvSpPr/>
          <p:nvPr/>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1389888" y="4809744"/>
            <a:ext cx="9345168" cy="1225296"/>
          </a:xfrm>
        </p:spPr>
        <p:txBody>
          <a:bodyPr anchor="t">
            <a:normAutofit/>
          </a:bodyPr>
          <a:lstStyle>
            <a:lvl1pPr algn="ctr">
              <a:lnSpc>
                <a:spcPct val="120000"/>
              </a:lnSpc>
              <a:defRPr sz="2800">
                <a:solidFill>
                  <a:schemeClr val="tx2"/>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493776" y="603504"/>
            <a:ext cx="11201400" cy="4206240"/>
          </a:xfrm>
        </p:spPr>
        <p:txBody>
          <a:bodyPr anchor="b">
            <a:normAutofit/>
          </a:bodyPr>
          <a:lstStyle>
            <a:lvl1pPr marL="0" indent="0" algn="ctr">
              <a:lnSpc>
                <a:spcPct val="90000"/>
              </a:lnSpc>
              <a:buNone/>
              <a:defRPr sz="27800">
                <a:solidFill>
                  <a:schemeClr val="accent1">
                    <a:lumMod val="75000"/>
                  </a:schemeClr>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E8802264-EF96-4074-A671-AB5D99F5E332}" type="datetime1">
              <a:rPr lang="en-US" smtClean="0"/>
              <a:t>1/27/2026</a:t>
            </a:fld>
            <a:endParaRPr lang="en-US" dirty="0"/>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r>
              <a:rPr lang="en-US"/>
              <a:t>Sample Footer Text</a:t>
            </a:r>
            <a:endParaRPr lang="en-US" dirty="0"/>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936859663"/>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621792" y="4873752"/>
            <a:ext cx="8439912" cy="1490472"/>
          </a:xfrm>
        </p:spPr>
        <p:txBody>
          <a:bodyPr vert="horz" lIns="91440" tIns="45720" rIns="91440" bIns="45720" rtlCol="0" anchor="t">
            <a:normAutofit/>
          </a:bodyPr>
          <a:lstStyle>
            <a:lvl1pPr>
              <a:lnSpc>
                <a:spcPct val="120000"/>
              </a:lnSpc>
              <a:defRPr lang="en-US" sz="2800" dirty="0">
                <a:solidFill>
                  <a:schemeClr val="tx2"/>
                </a:solidFill>
                <a:latin typeface="+mn-lt"/>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39496" y="420624"/>
            <a:ext cx="11100816" cy="4334256"/>
          </a:xfrm>
        </p:spPr>
        <p:txBody>
          <a:bodyPr vert="horz" lIns="91440" tIns="45720" rIns="91440" bIns="45720" rtlCol="0" anchor="b">
            <a:normAutofit/>
          </a:bodyPr>
          <a:lstStyle>
            <a:lvl1pPr marL="0" indent="0">
              <a:lnSpc>
                <a:spcPct val="90000"/>
              </a:lnSpc>
              <a:buNone/>
              <a:defRPr lang="en-US" sz="27800" dirty="0">
                <a:solidFill>
                  <a:schemeClr val="accent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FB84F615-9106-410C-834A-3DBE51A81CC1}" type="datetime1">
              <a:rPr lang="en-US" smtClean="0"/>
              <a:t>1/27/2026</a:t>
            </a:fld>
            <a:endParaRPr lang="en-US" dirty="0"/>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r>
              <a:rPr lang="en-US"/>
              <a:t>Sample Footer Text</a:t>
            </a:r>
            <a:endParaRPr lang="en-US" dirty="0"/>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0679125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Number 3">
    <p:bg>
      <p:bgRef idx="1001">
        <a:schemeClr val="bg1"/>
      </p:bgRef>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EA1A10B-111C-8469-40F7-C3551BB027D0}"/>
              </a:ext>
            </a:extLst>
          </p:cNvPr>
          <p:cNvSpPr/>
          <p:nvPr/>
        </p:nvSpPr>
        <p:spPr>
          <a:xfrm>
            <a:off x="1" y="4783948"/>
            <a:ext cx="11762231" cy="2074052"/>
          </a:xfrm>
          <a:custGeom>
            <a:avLst/>
            <a:gdLst>
              <a:gd name="connsiteX0" fmla="*/ 0 w 11762231"/>
              <a:gd name="connsiteY0" fmla="*/ 0 h 2074052"/>
              <a:gd name="connsiteX1" fmla="*/ 112775 w 11762231"/>
              <a:gd name="connsiteY1" fmla="*/ 0 h 2074052"/>
              <a:gd name="connsiteX2" fmla="*/ 11102489 w 11762231"/>
              <a:gd name="connsiteY2" fmla="*/ 0 h 2074052"/>
              <a:gd name="connsiteX3" fmla="*/ 11437005 w 11762231"/>
              <a:gd name="connsiteY3" fmla="*/ 0 h 2074052"/>
              <a:gd name="connsiteX4" fmla="*/ 11762231 w 11762231"/>
              <a:gd name="connsiteY4" fmla="*/ 325226 h 2074052"/>
              <a:gd name="connsiteX5" fmla="*/ 11762231 w 11762231"/>
              <a:gd name="connsiteY5" fmla="*/ 2074052 h 2074052"/>
              <a:gd name="connsiteX6" fmla="*/ 11427715 w 11762231"/>
              <a:gd name="connsiteY6" fmla="*/ 2074052 h 2074052"/>
              <a:gd name="connsiteX7" fmla="*/ 112775 w 11762231"/>
              <a:gd name="connsiteY7" fmla="*/ 2074052 h 2074052"/>
              <a:gd name="connsiteX8" fmla="*/ 0 w 11762231"/>
              <a:gd name="connsiteY8" fmla="*/ 2074052 h 20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2231" h="2074052">
                <a:moveTo>
                  <a:pt x="0" y="0"/>
                </a:moveTo>
                <a:lnTo>
                  <a:pt x="112775" y="0"/>
                </a:lnTo>
                <a:lnTo>
                  <a:pt x="11102489" y="0"/>
                </a:lnTo>
                <a:lnTo>
                  <a:pt x="11437005" y="0"/>
                </a:lnTo>
                <a:cubicBezTo>
                  <a:pt x="11616622" y="0"/>
                  <a:pt x="11762231" y="145609"/>
                  <a:pt x="11762231" y="325226"/>
                </a:cubicBezTo>
                <a:lnTo>
                  <a:pt x="11762231" y="2074052"/>
                </a:lnTo>
                <a:lnTo>
                  <a:pt x="11427715" y="2074052"/>
                </a:lnTo>
                <a:lnTo>
                  <a:pt x="112775" y="2074052"/>
                </a:lnTo>
                <a:lnTo>
                  <a:pt x="0" y="2074052"/>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621792" y="4873752"/>
            <a:ext cx="8439912" cy="1591056"/>
          </a:xfrm>
        </p:spPr>
        <p:txBody>
          <a:bodyPr vert="horz" lIns="91440" tIns="45720" rIns="91440" bIns="45720" rtlCol="0" anchor="ctr">
            <a:normAutofit/>
          </a:bodyPr>
          <a:lstStyle>
            <a:lvl1pPr>
              <a:lnSpc>
                <a:spcPct val="120000"/>
              </a:lnSpc>
              <a:defRPr lang="en-US" sz="2800" dirty="0">
                <a:latin typeface="+mn-lt"/>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39496" y="420624"/>
            <a:ext cx="11100816" cy="4334256"/>
          </a:xfrm>
        </p:spPr>
        <p:txBody>
          <a:bodyPr vert="horz" lIns="91440" tIns="45720" rIns="91440" bIns="45720" rtlCol="0" anchor="b">
            <a:normAutofit/>
          </a:bodyPr>
          <a:lstStyle>
            <a:lvl1pPr marL="0" indent="0">
              <a:lnSpc>
                <a:spcPct val="90000"/>
              </a:lnSpc>
              <a:buNone/>
              <a:defRPr lang="en-US" sz="27800" dirty="0">
                <a:solidFill>
                  <a:schemeClr val="accent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1D5A920F-C91E-4FD9-A8A8-AC96444816EA}" type="datetime1">
              <a:rPr lang="en-US" smtClean="0"/>
              <a:t>1/27/2026</a:t>
            </a:fld>
            <a:endParaRPr lang="en-US" dirty="0"/>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a:xfrm>
            <a:off x="8430768" y="6492240"/>
            <a:ext cx="2660904" cy="338328"/>
          </a:xfrm>
        </p:spPr>
        <p:txBody>
          <a:bodyPr/>
          <a:lstStyle>
            <a:lvl1pPr>
              <a:defRPr>
                <a:solidFill>
                  <a:schemeClr val="tx2"/>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a:xfrm>
            <a:off x="11183112" y="6492240"/>
            <a:ext cx="457200" cy="338328"/>
          </a:xfrm>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7957428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83FF91DA-BC67-4FFF-80B3-6A83720BA580}" type="datetime1">
              <a:rPr lang="en-US" smtClean="0"/>
              <a:t>1/27/2026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 y="987552"/>
            <a:ext cx="10149840" cy="4846320"/>
          </a:xfrm>
        </p:spPr>
        <p:txBody>
          <a:bodyPr anchor="ctr">
            <a:normAutofit/>
          </a:bodyPr>
          <a:lstStyle>
            <a:lvl1pPr marL="0" indent="0">
              <a:lnSpc>
                <a:spcPct val="110000"/>
              </a:lnSpc>
              <a:buNone/>
              <a:defRPr sz="4400" b="0" cap="all" baseline="0">
                <a:solidFill>
                  <a:schemeClr val="accent1"/>
                </a:solidFill>
              </a:defRPr>
            </a:lvl1pPr>
            <a:lvl2pPr marL="228600" indent="0">
              <a:lnSpc>
                <a:spcPct val="110000"/>
              </a:lnSpc>
              <a:buNone/>
              <a:defRPr sz="4000" b="0" cap="all" baseline="0">
                <a:solidFill>
                  <a:schemeClr val="accent1"/>
                </a:solidFill>
              </a:defRPr>
            </a:lvl2pPr>
            <a:lvl3pPr marL="457200" indent="0">
              <a:lnSpc>
                <a:spcPct val="110000"/>
              </a:lnSpc>
              <a:buNone/>
              <a:defRPr sz="3600" b="0" cap="all" baseline="0">
                <a:solidFill>
                  <a:schemeClr val="accent1"/>
                </a:solidFill>
              </a:defRPr>
            </a:lvl3pPr>
            <a:lvl4pPr marL="685800" indent="0">
              <a:lnSpc>
                <a:spcPct val="110000"/>
              </a:lnSpc>
              <a:buNone/>
              <a:defRPr sz="3200" b="0" cap="all" baseline="0">
                <a:solidFill>
                  <a:schemeClr val="accent1"/>
                </a:solidFill>
              </a:defRPr>
            </a:lvl4pPr>
            <a:lvl5pPr marL="914400" indent="0">
              <a:lnSpc>
                <a:spcPct val="110000"/>
              </a:lnSpc>
              <a:buNone/>
              <a:defRPr sz="2800" b="0" cap="all"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8198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tatement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accent1"/>
                </a:solidFill>
              </a:defRPr>
            </a:lvl1pPr>
          </a:lstStyle>
          <a:p>
            <a:fld id="{15565DD7-EB64-4BFE-B850-4043488A7CD8}" type="datetime1">
              <a:rPr lang="en-US" smtClean="0"/>
              <a:t>1/27/2026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accent1"/>
                </a:solidFill>
              </a:defRPr>
            </a:lvl1pPr>
          </a:lstStyle>
          <a:p>
            <a:r>
              <a:rPr lang="en-US"/>
              <a:t>Sample Footer Text</a:t>
            </a:r>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accent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 y="630936"/>
            <a:ext cx="8449056" cy="5605272"/>
          </a:xfrm>
        </p:spPr>
        <p:txBody>
          <a:bodyPr anchor="ctr">
            <a:normAutofit/>
          </a:bodyPr>
          <a:lstStyle>
            <a:lvl1pPr marL="0" indent="0">
              <a:lnSpc>
                <a:spcPct val="110000"/>
              </a:lnSpc>
              <a:buNone/>
              <a:defRPr sz="5400" b="0" cap="none" baseline="0">
                <a:solidFill>
                  <a:schemeClr val="accent1"/>
                </a:solidFill>
              </a:defRPr>
            </a:lvl1pPr>
            <a:lvl2pPr marL="228600" indent="0">
              <a:lnSpc>
                <a:spcPct val="110000"/>
              </a:lnSpc>
              <a:buNone/>
              <a:defRPr sz="4800" b="0" cap="none" baseline="0">
                <a:solidFill>
                  <a:schemeClr val="accent1"/>
                </a:solidFill>
              </a:defRPr>
            </a:lvl2pPr>
            <a:lvl3pPr marL="457200" indent="0">
              <a:lnSpc>
                <a:spcPct val="110000"/>
              </a:lnSpc>
              <a:buNone/>
              <a:defRPr sz="4400" b="0" cap="none" baseline="0">
                <a:solidFill>
                  <a:schemeClr val="accent1"/>
                </a:solidFill>
              </a:defRPr>
            </a:lvl3pPr>
            <a:lvl4pPr marL="685800" indent="0">
              <a:lnSpc>
                <a:spcPct val="110000"/>
              </a:lnSpc>
              <a:buNone/>
              <a:defRPr sz="4000" b="0" cap="none" baseline="0">
                <a:solidFill>
                  <a:schemeClr val="accent1"/>
                </a:solidFill>
              </a:defRPr>
            </a:lvl4pPr>
            <a:lvl5pPr marL="914400" indent="0">
              <a:lnSpc>
                <a:spcPct val="110000"/>
              </a:lnSpc>
              <a:buNone/>
              <a:defRPr sz="3600" b="0" cap="none"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049354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60B29AE-EBEF-71CC-AE38-3B2CD14FCA19}"/>
              </a:ext>
            </a:extLst>
          </p:cNvPr>
          <p:cNvSpPr/>
          <p:nvPr/>
        </p:nvSpPr>
        <p:spPr>
          <a:xfrm rot="5400000" flipV="1">
            <a:off x="-2566724" y="2566724"/>
            <a:ext cx="6399213" cy="1265765"/>
          </a:xfrm>
          <a:custGeom>
            <a:avLst/>
            <a:gdLst>
              <a:gd name="connsiteX0" fmla="*/ 0 w 6399213"/>
              <a:gd name="connsiteY0" fmla="*/ 0 h 1265765"/>
              <a:gd name="connsiteX1" fmla="*/ 0 w 6399213"/>
              <a:gd name="connsiteY1" fmla="*/ 1265765 h 1265765"/>
              <a:gd name="connsiteX2" fmla="*/ 5982881 w 6399213"/>
              <a:gd name="connsiteY2" fmla="*/ 1265765 h 1265765"/>
              <a:gd name="connsiteX3" fmla="*/ 6399213 w 6399213"/>
              <a:gd name="connsiteY3" fmla="*/ 849433 h 1265765"/>
              <a:gd name="connsiteX4" fmla="*/ 6399213 w 6399213"/>
              <a:gd name="connsiteY4" fmla="*/ 0 h 126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213" h="1265765">
                <a:moveTo>
                  <a:pt x="0" y="0"/>
                </a:moveTo>
                <a:lnTo>
                  <a:pt x="0" y="1265765"/>
                </a:lnTo>
                <a:lnTo>
                  <a:pt x="5982881" y="1265765"/>
                </a:lnTo>
                <a:cubicBezTo>
                  <a:pt x="6212815" y="1265765"/>
                  <a:pt x="6399213" y="1079367"/>
                  <a:pt x="6399213" y="849433"/>
                </a:cubicBezTo>
                <a:lnTo>
                  <a:pt x="6399213"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6BE2C979-2DBB-4FF5-B773-BBC906FD5969}" type="datetime1">
              <a:rPr lang="en-US" smtClean="0"/>
              <a:t>1/27/2026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98217" y="877824"/>
            <a:ext cx="8046720" cy="5065776"/>
          </a:xfrm>
        </p:spPr>
        <p:txBody>
          <a:bodyPr anchor="ctr">
            <a:normAutofit/>
          </a:bodyPr>
          <a:lstStyle>
            <a:lvl1pPr marL="0" indent="0">
              <a:lnSpc>
                <a:spcPct val="110000"/>
              </a:lnSpc>
              <a:buNone/>
              <a:defRPr sz="5400" b="0"/>
            </a:lvl1pPr>
            <a:lvl2pPr marL="228600" indent="0">
              <a:lnSpc>
                <a:spcPct val="110000"/>
              </a:lnSpc>
              <a:buNone/>
              <a:defRPr sz="4800" b="0"/>
            </a:lvl2pPr>
            <a:lvl3pPr marL="457200" indent="0">
              <a:lnSpc>
                <a:spcPct val="110000"/>
              </a:lnSpc>
              <a:buNone/>
              <a:defRPr sz="4400" b="0"/>
            </a:lvl3pPr>
            <a:lvl4pPr marL="685800" indent="0">
              <a:lnSpc>
                <a:spcPct val="110000"/>
              </a:lnSpc>
              <a:buNone/>
              <a:defRPr sz="4000" b="0"/>
            </a:lvl4pPr>
            <a:lvl5pPr marL="914400" indent="0">
              <a:lnSpc>
                <a:spcPct val="110000"/>
              </a:lnSpc>
              <a:buNone/>
              <a:defRPr sz="3600" b="0"/>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9412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vert="horz" lIns="91440" tIns="45720" rIns="91440" bIns="45720" rtlCol="0" anchor="t">
            <a:normAutofit/>
          </a:bodyPr>
          <a:lstStyle>
            <a:lvl1pPr>
              <a:defRPr lang="en-US" sz="50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15" name="Picture Placeholder 6">
            <a:extLst>
              <a:ext uri="{FF2B5EF4-FFF2-40B4-BE49-F238E27FC236}">
                <a16:creationId xmlns:a16="http://schemas.microsoft.com/office/drawing/2014/main" id="{3D161DAC-42AF-C3D9-37A1-04B90F30DEED}"/>
              </a:ext>
            </a:extLst>
          </p:cNvPr>
          <p:cNvSpPr>
            <a:spLocks noGrp="1"/>
          </p:cNvSpPr>
          <p:nvPr>
            <p:ph type="pic" sz="quarter" idx="13" hasCustomPrompt="1"/>
          </p:nvPr>
        </p:nvSpPr>
        <p:spPr>
          <a:xfrm>
            <a:off x="5586160" y="0"/>
            <a:ext cx="6605841" cy="6399152"/>
          </a:xfrm>
          <a:custGeom>
            <a:avLst/>
            <a:gdLst>
              <a:gd name="connsiteX0" fmla="*/ 0 w 6605841"/>
              <a:gd name="connsiteY0" fmla="*/ 0 h 6399152"/>
              <a:gd name="connsiteX1" fmla="*/ 6605841 w 6605841"/>
              <a:gd name="connsiteY1" fmla="*/ 0 h 6399152"/>
              <a:gd name="connsiteX2" fmla="*/ 6605841 w 6605841"/>
              <a:gd name="connsiteY2" fmla="*/ 6399152 h 6399152"/>
              <a:gd name="connsiteX3" fmla="*/ 601995 w 6605841"/>
              <a:gd name="connsiteY3" fmla="*/ 6399152 h 6399152"/>
              <a:gd name="connsiteX4" fmla="*/ 0 w 6605841"/>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841" h="6399152">
                <a:moveTo>
                  <a:pt x="0" y="0"/>
                </a:moveTo>
                <a:lnTo>
                  <a:pt x="6605841" y="0"/>
                </a:lnTo>
                <a:lnTo>
                  <a:pt x="6605841" y="6399152"/>
                </a:lnTo>
                <a:lnTo>
                  <a:pt x="601995" y="6399152"/>
                </a:lnTo>
                <a:cubicBezTo>
                  <a:pt x="269522" y="6399152"/>
                  <a:pt x="0" y="6129629"/>
                  <a:pt x="0" y="5797156"/>
                </a:cubicBez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016F69B6-6D5E-4363-B374-18E94027D1E6}" type="datetime1">
              <a:rPr lang="en-US" smtClean="0"/>
              <a:t>1/27/2026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154045938"/>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4">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CEC059F-651D-D540-DF60-D6361D9C716B}"/>
              </a:ext>
            </a:extLst>
          </p:cNvPr>
          <p:cNvSpPr/>
          <p:nvPr/>
        </p:nvSpPr>
        <p:spPr>
          <a:xfrm flipV="1">
            <a:off x="1" y="6099048"/>
            <a:ext cx="10487111" cy="758952"/>
          </a:xfrm>
          <a:custGeom>
            <a:avLst/>
            <a:gdLst>
              <a:gd name="connsiteX0" fmla="*/ 0 w 10487111"/>
              <a:gd name="connsiteY0" fmla="*/ 758952 h 758952"/>
              <a:gd name="connsiteX1" fmla="*/ 10070779 w 10487111"/>
              <a:gd name="connsiteY1" fmla="*/ 758952 h 758952"/>
              <a:gd name="connsiteX2" fmla="*/ 10487111 w 10487111"/>
              <a:gd name="connsiteY2" fmla="*/ 342620 h 758952"/>
              <a:gd name="connsiteX3" fmla="*/ 10487111 w 10487111"/>
              <a:gd name="connsiteY3" fmla="*/ 0 h 758952"/>
              <a:gd name="connsiteX4" fmla="*/ 0 w 10487111"/>
              <a:gd name="connsiteY4" fmla="*/ 0 h 75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111" h="758952">
                <a:moveTo>
                  <a:pt x="0" y="758952"/>
                </a:moveTo>
                <a:lnTo>
                  <a:pt x="10070779" y="758952"/>
                </a:lnTo>
                <a:cubicBezTo>
                  <a:pt x="10300713" y="758952"/>
                  <a:pt x="10487111" y="572554"/>
                  <a:pt x="10487111" y="342620"/>
                </a:cubicBezTo>
                <a:lnTo>
                  <a:pt x="10487111"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4F5984F2-69E3-42EA-A769-C3221255F524}" type="datetime1">
              <a:rPr lang="en-US" smtClean="0"/>
              <a:t>1/27/2026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068312"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9820656"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 y="1596767"/>
            <a:ext cx="9848088" cy="3767328"/>
          </a:xfrm>
        </p:spPr>
        <p:txBody>
          <a:bodyPr anchor="b">
            <a:normAutofit/>
          </a:bodyPr>
          <a:lstStyle>
            <a:lvl1pPr marL="0" indent="0">
              <a:lnSpc>
                <a:spcPct val="110000"/>
              </a:lnSpc>
              <a:buNone/>
              <a:defRPr sz="6000" b="0">
                <a:solidFill>
                  <a:schemeClr val="accent1"/>
                </a:solidFill>
              </a:defRPr>
            </a:lvl1pPr>
            <a:lvl2pPr marL="228600" indent="0">
              <a:lnSpc>
                <a:spcPct val="110000"/>
              </a:lnSpc>
              <a:buNone/>
              <a:defRPr sz="5400" b="0">
                <a:solidFill>
                  <a:schemeClr val="accent1"/>
                </a:solidFill>
              </a:defRPr>
            </a:lvl2pPr>
            <a:lvl3pPr marL="457200" indent="0">
              <a:lnSpc>
                <a:spcPct val="110000"/>
              </a:lnSpc>
              <a:buNone/>
              <a:defRPr sz="4800" b="0">
                <a:solidFill>
                  <a:schemeClr val="accent1"/>
                </a:solidFill>
              </a:defRPr>
            </a:lvl3pPr>
            <a:lvl4pPr marL="685800" indent="0">
              <a:lnSpc>
                <a:spcPct val="110000"/>
              </a:lnSpc>
              <a:buNone/>
              <a:defRPr sz="4400" b="0">
                <a:solidFill>
                  <a:schemeClr val="accent1"/>
                </a:solidFill>
              </a:defRPr>
            </a:lvl4pPr>
            <a:lvl5pPr marL="914400" indent="0">
              <a:lnSpc>
                <a:spcPct val="110000"/>
              </a:lnSpc>
              <a:buNone/>
              <a:defRPr sz="4000" b="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56940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1618488" y="5376672"/>
            <a:ext cx="9079992" cy="466344"/>
          </a:xfrm>
        </p:spPr>
        <p:txBody>
          <a:bodyPr anchor="t">
            <a:normAutofit/>
          </a:bodyPr>
          <a:lstStyle>
            <a:lvl1pPr>
              <a:lnSpc>
                <a:spcPct val="120000"/>
              </a:lnSpc>
              <a:defRPr sz="2200">
                <a:latin typeface="+mn-lt"/>
              </a:defRPr>
            </a:lvl1pPr>
          </a:lstStyle>
          <a:p>
            <a:r>
              <a:rPr lang="en-US" dirty="0"/>
              <a:t>Quote Author</a:t>
            </a:r>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A3621600-2F49-4BDF-9F00-79A81477383F}" type="datetime1">
              <a:rPr lang="en-US" smtClean="0"/>
              <a:t>1/27/2026</a:t>
            </a:fld>
            <a:endParaRPr lang="en-US" dirty="0"/>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1499616" y="1527048"/>
            <a:ext cx="9198864" cy="2871216"/>
          </a:xfrm>
        </p:spPr>
        <p:txBody>
          <a:bodyPr anchor="ctr">
            <a:normAutofit/>
          </a:bodyPr>
          <a:lstStyle>
            <a:lvl1pPr marL="137160" indent="-137160">
              <a:lnSpc>
                <a:spcPct val="110000"/>
              </a:lnSpc>
              <a:spcBef>
                <a:spcPts val="0"/>
              </a:spcBef>
              <a:buNone/>
              <a:defRPr sz="4000">
                <a:solidFill>
                  <a:schemeClr val="accent1"/>
                </a:solidFill>
                <a:latin typeface="+mj-lt"/>
              </a:defRPr>
            </a:lvl1pPr>
          </a:lstStyle>
          <a:p>
            <a:pPr lvl="0"/>
            <a:r>
              <a:rPr lang="en-US" dirty="0"/>
              <a:t>Click to edit Quote</a:t>
            </a:r>
          </a:p>
        </p:txBody>
      </p:sp>
    </p:spTree>
    <p:extLst>
      <p:ext uri="{BB962C8B-B14F-4D97-AF65-F5344CB8AC3E}">
        <p14:creationId xmlns:p14="http://schemas.microsoft.com/office/powerpoint/2010/main" val="3802987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3AF1DAFD-6C43-776A-EDEF-047653131661}"/>
              </a:ext>
            </a:extLst>
          </p:cNvPr>
          <p:cNvSpPr/>
          <p:nvPr/>
        </p:nvSpPr>
        <p:spPr>
          <a:xfrm flipV="1">
            <a:off x="0" y="823828"/>
            <a:ext cx="11385608" cy="6034172"/>
          </a:xfrm>
          <a:custGeom>
            <a:avLst/>
            <a:gdLst>
              <a:gd name="connsiteX0" fmla="*/ 0 w 11385608"/>
              <a:gd name="connsiteY0" fmla="*/ 6034172 h 6034172"/>
              <a:gd name="connsiteX1" fmla="*/ 10969276 w 11385608"/>
              <a:gd name="connsiteY1" fmla="*/ 6034172 h 6034172"/>
              <a:gd name="connsiteX2" fmla="*/ 11385608 w 11385608"/>
              <a:gd name="connsiteY2" fmla="*/ 5617840 h 6034172"/>
              <a:gd name="connsiteX3" fmla="*/ 11385608 w 11385608"/>
              <a:gd name="connsiteY3" fmla="*/ 0 h 6034172"/>
              <a:gd name="connsiteX4" fmla="*/ 0 w 11385608"/>
              <a:gd name="connsiteY4" fmla="*/ 0 h 603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6034172">
                <a:moveTo>
                  <a:pt x="0" y="6034172"/>
                </a:moveTo>
                <a:lnTo>
                  <a:pt x="10969276" y="6034172"/>
                </a:lnTo>
                <a:cubicBezTo>
                  <a:pt x="11199210" y="6034172"/>
                  <a:pt x="11385608" y="5847774"/>
                  <a:pt x="11385608" y="5617840"/>
                </a:cubicBezTo>
                <a:lnTo>
                  <a:pt x="11385608"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66928" y="5148072"/>
            <a:ext cx="8366760" cy="1188720"/>
          </a:xfrm>
        </p:spPr>
        <p:txBody>
          <a:bodyPr anchor="ctr">
            <a:normAutofit/>
          </a:bodyPr>
          <a:lstStyle>
            <a:lvl1pPr>
              <a:lnSpc>
                <a:spcPct val="120000"/>
              </a:lnSpc>
              <a:defRPr sz="1800" b="1">
                <a:latin typeface="+mn-lt"/>
              </a:defRPr>
            </a:lvl1pPr>
          </a:lstStyle>
          <a:p>
            <a:r>
              <a:rPr lang="en-US" dirty="0"/>
              <a:t>Quote Author</a:t>
            </a:r>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A2123558-A89A-4F39-900D-C4A4FDA1B2E7}" type="datetime1">
              <a:rPr lang="en-US" smtClean="0"/>
              <a:t>1/27/2026</a:t>
            </a:fld>
            <a:endParaRPr lang="en-US" dirty="0"/>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a:xfrm>
            <a:off x="8668512"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a:xfrm>
            <a:off x="11420856"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429768" y="1783080"/>
            <a:ext cx="8503920" cy="3209544"/>
          </a:xfrm>
        </p:spPr>
        <p:txBody>
          <a:bodyPr anchor="t">
            <a:normAutofit/>
          </a:bodyPr>
          <a:lstStyle>
            <a:lvl1pPr marL="137160" indent="-137160">
              <a:lnSpc>
                <a:spcPct val="100000"/>
              </a:lnSpc>
              <a:spcBef>
                <a:spcPts val="0"/>
              </a:spcBef>
              <a:buNone/>
              <a:defRPr sz="4000">
                <a:solidFill>
                  <a:schemeClr val="accent1"/>
                </a:solidFill>
                <a:latin typeface="+mj-lt"/>
              </a:defRPr>
            </a:lvl1pPr>
          </a:lstStyle>
          <a:p>
            <a:pPr lvl="0"/>
            <a:r>
              <a:rPr lang="en-US" dirty="0"/>
              <a:t>Click to edit Quote</a:t>
            </a:r>
          </a:p>
        </p:txBody>
      </p:sp>
    </p:spTree>
    <p:extLst>
      <p:ext uri="{BB962C8B-B14F-4D97-AF65-F5344CB8AC3E}">
        <p14:creationId xmlns:p14="http://schemas.microsoft.com/office/powerpoint/2010/main" val="3779585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25BDAC2-53C5-6F8B-7446-54D1152EB91B}"/>
              </a:ext>
            </a:extLst>
          </p:cNvPr>
          <p:cNvSpPr/>
          <p:nvPr/>
        </p:nvSpPr>
        <p:spPr>
          <a:xfrm>
            <a:off x="0" y="0"/>
            <a:ext cx="11385608" cy="5084064"/>
          </a:xfrm>
          <a:custGeom>
            <a:avLst/>
            <a:gdLst>
              <a:gd name="connsiteX0" fmla="*/ 0 w 11385608"/>
              <a:gd name="connsiteY0" fmla="*/ 0 h 5084064"/>
              <a:gd name="connsiteX1" fmla="*/ 11385608 w 11385608"/>
              <a:gd name="connsiteY1" fmla="*/ 0 h 5084064"/>
              <a:gd name="connsiteX2" fmla="*/ 11385608 w 11385608"/>
              <a:gd name="connsiteY2" fmla="*/ 4562110 h 5084064"/>
              <a:gd name="connsiteX3" fmla="*/ 10863655 w 11385608"/>
              <a:gd name="connsiteY3" fmla="*/ 5084064 h 5084064"/>
              <a:gd name="connsiteX4" fmla="*/ 0 w 11385608"/>
              <a:gd name="connsiteY4" fmla="*/ 5084064 h 508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5084064">
                <a:moveTo>
                  <a:pt x="0" y="0"/>
                </a:moveTo>
                <a:lnTo>
                  <a:pt x="11385608" y="0"/>
                </a:lnTo>
                <a:lnTo>
                  <a:pt x="11385608" y="4562110"/>
                </a:lnTo>
                <a:cubicBezTo>
                  <a:pt x="11385608" y="4850377"/>
                  <a:pt x="11151922" y="5084064"/>
                  <a:pt x="10863655" y="5084064"/>
                </a:cubicBezTo>
                <a:lnTo>
                  <a:pt x="0" y="5084064"/>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66928" y="5449824"/>
            <a:ext cx="9546336" cy="905256"/>
          </a:xfrm>
        </p:spPr>
        <p:txBody>
          <a:bodyPr anchor="ctr">
            <a:normAutofit/>
          </a:bodyPr>
          <a:lstStyle>
            <a:lvl1pPr>
              <a:lnSpc>
                <a:spcPct val="120000"/>
              </a:lnSpc>
              <a:defRPr sz="1800" b="1">
                <a:latin typeface="+mn-lt"/>
              </a:defRPr>
            </a:lvl1pPr>
          </a:lstStyle>
          <a:p>
            <a:r>
              <a:rPr lang="en-US" dirty="0"/>
              <a:t>Quote Author</a:t>
            </a:r>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5342020B-CB60-4281-A570-6300974B7A2E}" type="datetime1">
              <a:rPr lang="en-US" smtClean="0"/>
              <a:t>1/27/2026</a:t>
            </a:fld>
            <a:endParaRPr lang="en-US" dirty="0"/>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a:xfrm>
            <a:off x="8668512"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a:xfrm>
            <a:off x="11420856"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429768" y="530352"/>
            <a:ext cx="9683496" cy="3950208"/>
          </a:xfrm>
        </p:spPr>
        <p:txBody>
          <a:bodyPr anchor="ctr">
            <a:normAutofit/>
          </a:bodyPr>
          <a:lstStyle>
            <a:lvl1pPr marL="137160" indent="-137160">
              <a:lnSpc>
                <a:spcPct val="110000"/>
              </a:lnSpc>
              <a:spcBef>
                <a:spcPts val="0"/>
              </a:spcBef>
              <a:buNone/>
              <a:defRPr sz="4400">
                <a:solidFill>
                  <a:schemeClr val="accent1"/>
                </a:solidFill>
                <a:latin typeface="+mj-lt"/>
              </a:defRPr>
            </a:lvl1pPr>
          </a:lstStyle>
          <a:p>
            <a:pPr lvl="0"/>
            <a:r>
              <a:rPr lang="en-US" dirty="0"/>
              <a:t>Click to edit Quote</a:t>
            </a:r>
          </a:p>
        </p:txBody>
      </p:sp>
    </p:spTree>
    <p:extLst>
      <p:ext uri="{BB962C8B-B14F-4D97-AF65-F5344CB8AC3E}">
        <p14:creationId xmlns:p14="http://schemas.microsoft.com/office/powerpoint/2010/main" val="26140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57784" y="4965192"/>
            <a:ext cx="8339328" cy="1289304"/>
          </a:xfrm>
        </p:spPr>
        <p:txBody>
          <a:bodyPr anchor="ctr">
            <a:normAutofit/>
          </a:bodyPr>
          <a:lstStyle>
            <a:lvl1pPr>
              <a:lnSpc>
                <a:spcPct val="120000"/>
              </a:lnSpc>
              <a:defRPr sz="1800" b="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429768" y="1033272"/>
            <a:ext cx="8467344" cy="3931920"/>
          </a:xfrm>
        </p:spPr>
        <p:txBody>
          <a:bodyPr anchor="b">
            <a:normAutofit/>
          </a:bodyPr>
          <a:lstStyle>
            <a:lvl1pPr marL="137160" indent="-137160">
              <a:lnSpc>
                <a:spcPct val="110000"/>
              </a:lnSpc>
              <a:spcBef>
                <a:spcPts val="0"/>
              </a:spcBef>
              <a:buNone/>
              <a:defRPr sz="4400">
                <a:solidFill>
                  <a:schemeClr val="accent1"/>
                </a:solidFill>
                <a:latin typeface="+mj-lt"/>
              </a:defRPr>
            </a:lvl1pPr>
          </a:lstStyle>
          <a:p>
            <a:pPr lvl="0"/>
            <a:r>
              <a:rPr lang="en-US" dirty="0"/>
              <a:t>Click to edit Quote</a:t>
            </a:r>
          </a:p>
        </p:txBody>
      </p:sp>
      <p:sp>
        <p:nvSpPr>
          <p:cNvPr id="6" name="Date Placeholder 5">
            <a:extLst>
              <a:ext uri="{FF2B5EF4-FFF2-40B4-BE49-F238E27FC236}">
                <a16:creationId xmlns:a16="http://schemas.microsoft.com/office/drawing/2014/main" id="{1554EA42-18F1-82AE-02C3-B2B2A57AD709}"/>
              </a:ext>
            </a:extLst>
          </p:cNvPr>
          <p:cNvSpPr>
            <a:spLocks noGrp="1"/>
          </p:cNvSpPr>
          <p:nvPr>
            <p:ph type="dt" sz="half" idx="14"/>
          </p:nvPr>
        </p:nvSpPr>
        <p:spPr/>
        <p:txBody>
          <a:bodyPr/>
          <a:lstStyle/>
          <a:p>
            <a:fld id="{F55215D8-97AA-4B85-B7A0-A02F39368DA3}" type="datetime1">
              <a:rPr lang="en-US" smtClean="0"/>
              <a:t>1/27/2026</a:t>
            </a:fld>
            <a:endParaRPr lang="en-US" dirty="0"/>
          </a:p>
        </p:txBody>
      </p:sp>
      <p:sp>
        <p:nvSpPr>
          <p:cNvPr id="9" name="Footer Placeholder 8">
            <a:extLst>
              <a:ext uri="{FF2B5EF4-FFF2-40B4-BE49-F238E27FC236}">
                <a16:creationId xmlns:a16="http://schemas.microsoft.com/office/drawing/2014/main" id="{A8AE5996-C1E5-AFF0-1C20-EFDC8711799D}"/>
              </a:ext>
            </a:extLst>
          </p:cNvPr>
          <p:cNvSpPr>
            <a:spLocks noGrp="1"/>
          </p:cNvSpPr>
          <p:nvPr>
            <p:ph type="ftr" sz="quarter" idx="15"/>
          </p:nvPr>
        </p:nvSpPr>
        <p:spPr/>
        <p:txBody>
          <a:bodyPr/>
          <a:lstStyle/>
          <a:p>
            <a:r>
              <a:rPr lang="en-US"/>
              <a:t>Sample Footer Text</a:t>
            </a:r>
            <a:endParaRPr lang="en-US" dirty="0"/>
          </a:p>
        </p:txBody>
      </p:sp>
      <p:sp>
        <p:nvSpPr>
          <p:cNvPr id="10" name="Slide Number Placeholder 9">
            <a:extLst>
              <a:ext uri="{FF2B5EF4-FFF2-40B4-BE49-F238E27FC236}">
                <a16:creationId xmlns:a16="http://schemas.microsoft.com/office/drawing/2014/main" id="{4A8ACF18-7D60-FEE3-1B8D-6E5F51611A84}"/>
              </a:ext>
            </a:extLst>
          </p:cNvPr>
          <p:cNvSpPr>
            <a:spLocks noGrp="1"/>
          </p:cNvSpPr>
          <p:nvPr>
            <p:ph type="sldNum" sz="quarter" idx="16"/>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2135017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778C515B-8D5A-0268-9044-7B2013C87E02}"/>
              </a:ext>
            </a:extLst>
          </p:cNvPr>
          <p:cNvSpPr>
            <a:spLocks noGrp="1"/>
          </p:cNvSpPr>
          <p:nvPr>
            <p:ph type="body" sz="quarter" idx="13"/>
          </p:nvPr>
        </p:nvSpPr>
        <p:spPr>
          <a:xfrm>
            <a:off x="429767" y="2020825"/>
            <a:ext cx="5212208" cy="4284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13C7061A-8ED7-8B72-BD2B-2DF67F8C7A75}"/>
              </a:ext>
            </a:extLst>
          </p:cNvPr>
          <p:cNvSpPr>
            <a:spLocks noGrp="1"/>
          </p:cNvSpPr>
          <p:nvPr>
            <p:ph type="body" sz="quarter" idx="14"/>
          </p:nvPr>
        </p:nvSpPr>
        <p:spPr>
          <a:xfrm>
            <a:off x="6381622" y="2020822"/>
            <a:ext cx="5212208" cy="42847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5B15CE14-1FF6-4074-BE8F-BABA3B0759C8}" type="datetime1">
              <a:rPr lang="en-US" smtClean="0"/>
              <a:t>1/27/2026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4235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A211279F-0D05-3637-19CD-29468F4DD2F3}"/>
              </a:ext>
            </a:extLst>
          </p:cNvPr>
          <p:cNvSpPr>
            <a:spLocks noGrp="1"/>
          </p:cNvSpPr>
          <p:nvPr>
            <p:ph type="body" sz="quarter" idx="13"/>
          </p:nvPr>
        </p:nvSpPr>
        <p:spPr>
          <a:xfrm>
            <a:off x="430213" y="2021134"/>
            <a:ext cx="5211762" cy="4343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F1B170DE-636A-B1A9-2EAB-C426DBFB3E51}"/>
              </a:ext>
            </a:extLst>
          </p:cNvPr>
          <p:cNvSpPr>
            <a:spLocks noGrp="1"/>
          </p:cNvSpPr>
          <p:nvPr>
            <p:ph type="body" sz="quarter" idx="14"/>
          </p:nvPr>
        </p:nvSpPr>
        <p:spPr>
          <a:xfrm>
            <a:off x="6381750" y="2020888"/>
            <a:ext cx="52133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68971389-0C57-4856-A530-D0CC79ABF97F}" type="datetime1">
              <a:rPr lang="en-US" smtClean="0"/>
              <a:t>1/27/2026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111300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3B13EFD-DF71-4A7D-9C47-1BBDB138B295}" type="datetime1">
              <a:rPr lang="en-US" smtClean="0"/>
              <a:t>1/27/2026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0794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766BE319-9B1C-4A02-A60F-55C05B841F00}" type="datetime1">
              <a:rPr lang="en-US" smtClean="0"/>
              <a:t>1/27/2026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31899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60EF397E-666B-470F-A253-6BE6BC97EEBE}" type="datetime1">
              <a:rPr lang="en-US" smtClean="0"/>
              <a:t>1/27/2026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3605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vert="horz" lIns="91440" tIns="45720" rIns="91440" bIns="45720" rtlCol="0" anchor="b">
            <a:normAutofit/>
          </a:bodyPr>
          <a:lstStyle>
            <a:lvl1pPr>
              <a:defRPr lang="en-US" sz="44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vert="horz" lIns="91440" tIns="45720" rIns="91440" bIns="45720" rtlCol="0" anchor="ctr">
            <a:normAutofit/>
          </a:bodyPr>
          <a:lstStyle>
            <a:lvl1pPr marL="0" indent="0">
              <a:buNone/>
              <a:defRPr lang="en-US" dirty="0">
                <a:solidFill>
                  <a:schemeClr val="tx2"/>
                </a:solidFill>
              </a:defRPr>
            </a:lvl1pPr>
          </a:lstStyle>
          <a:p>
            <a:pPr lvl="0"/>
            <a:r>
              <a:rPr lang="en-US" dirty="0"/>
              <a:t>Click to edit Master subtitle style</a:t>
            </a:r>
          </a:p>
        </p:txBody>
      </p:sp>
      <p:sp>
        <p:nvSpPr>
          <p:cNvPr id="9" name="Picture Placeholder 8">
            <a:extLst>
              <a:ext uri="{FF2B5EF4-FFF2-40B4-BE49-F238E27FC236}">
                <a16:creationId xmlns:a16="http://schemas.microsoft.com/office/drawing/2014/main" id="{A9E06FED-92D3-C4D6-28D7-600D842F7AC3}"/>
              </a:ext>
            </a:extLst>
          </p:cNvPr>
          <p:cNvSpPr>
            <a:spLocks noGrp="1"/>
          </p:cNvSpPr>
          <p:nvPr>
            <p:ph type="pic" sz="quarter" idx="13" hasCustomPrompt="1"/>
          </p:nvPr>
        </p:nvSpPr>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4DEE5A9B-1189-4B03-AA34-8ABCB3EDCE59}" type="datetime1">
              <a:rPr lang="en-US" smtClean="0"/>
              <a:t>1/27/2026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478450950"/>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Picture Placeholder 8">
            <a:extLst>
              <a:ext uri="{FF2B5EF4-FFF2-40B4-BE49-F238E27FC236}">
                <a16:creationId xmlns:a16="http://schemas.microsoft.com/office/drawing/2014/main" id="{FA23F0E6-EDAF-3A7F-5EC8-F911E9AE48EF}"/>
              </a:ext>
            </a:extLst>
          </p:cNvPr>
          <p:cNvSpPr>
            <a:spLocks noGrp="1"/>
          </p:cNvSpPr>
          <p:nvPr>
            <p:ph type="pic" sz="quarter" idx="13" hasCustomPrompt="1"/>
          </p:nvPr>
        </p:nvSpPr>
        <p:spPr>
          <a:xfrm>
            <a:off x="4502843" y="0"/>
            <a:ext cx="7689157" cy="6399152"/>
          </a:xfrm>
          <a:custGeom>
            <a:avLst/>
            <a:gdLst>
              <a:gd name="connsiteX0" fmla="*/ 0 w 7689157"/>
              <a:gd name="connsiteY0" fmla="*/ 0 h 6399152"/>
              <a:gd name="connsiteX1" fmla="*/ 7689157 w 7689157"/>
              <a:gd name="connsiteY1" fmla="*/ 0 h 6399152"/>
              <a:gd name="connsiteX2" fmla="*/ 7689157 w 7689157"/>
              <a:gd name="connsiteY2" fmla="*/ 6399152 h 6399152"/>
              <a:gd name="connsiteX3" fmla="*/ 578440 w 7689157"/>
              <a:gd name="connsiteY3" fmla="*/ 6399152 h 6399152"/>
              <a:gd name="connsiteX4" fmla="*/ 0 w 7689157"/>
              <a:gd name="connsiteY4" fmla="*/ 582071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2">
                <a:moveTo>
                  <a:pt x="0" y="0"/>
                </a:moveTo>
                <a:lnTo>
                  <a:pt x="7689157" y="0"/>
                </a:lnTo>
                <a:lnTo>
                  <a:pt x="7689157" y="6399152"/>
                </a:lnTo>
                <a:lnTo>
                  <a:pt x="578440" y="6399152"/>
                </a:lnTo>
                <a:cubicBezTo>
                  <a:pt x="258976" y="6399152"/>
                  <a:pt x="0" y="6140176"/>
                  <a:pt x="0" y="5820712"/>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EB2249CC-ABEB-43E4-956A-E3EA25785381}" type="datetime1">
              <a:rPr lang="en-US" smtClean="0"/>
              <a:t>1/27/2026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527032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6600">
                <a:solidFill>
                  <a:schemeClr val="accent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1FE689B-95F7-4D9F-8FA3-5EAD5F062125}" type="datetime1">
              <a:rPr lang="en-US" smtClean="0"/>
              <a:t>1/27/2026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2393706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8430768" cy="1842020"/>
          </a:xfrm>
        </p:spPr>
        <p:txBody>
          <a:bodyPr anchor="b">
            <a:normAutofit/>
          </a:bodyPr>
          <a:lstStyle>
            <a:lvl1pPr>
              <a:defRPr sz="6000">
                <a:solidFill>
                  <a:schemeClr val="accent1"/>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8430768" cy="18288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B9EC20F-E1D8-4943-B054-6F2B6C10D630}" type="datetime1">
              <a:rPr lang="en-US" smtClean="0"/>
              <a:t>1/27/2026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9032725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93776"/>
            <a:ext cx="8028432" cy="4325112"/>
          </a:xfrm>
        </p:spPr>
        <p:txBody>
          <a:bodyPr vert="horz" lIns="91440" tIns="45720" rIns="91440" bIns="45720" rtlCol="0" anchor="t">
            <a:normAutofit/>
          </a:bodyPr>
          <a:lstStyle>
            <a:lvl1pPr>
              <a:defRPr lang="en-US" sz="80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65776"/>
            <a:ext cx="5431536" cy="1188720"/>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FED32A50-3A67-42D0-AFC3-9798A621A2DF}" type="datetime1">
              <a:rPr lang="en-US" smtClean="0"/>
              <a:t>1/27/2026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34293587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5111496"/>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65698FC-C9DA-44B4-AC6C-01EEA7EAAA4C}" type="datetime1">
              <a:rPr lang="en-US" smtClean="0"/>
              <a:t>1/27/2026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73006187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vert="horz" lIns="91440" tIns="45720" rIns="91440" bIns="45720" rtlCol="0" anchor="t">
            <a:normAutofit/>
          </a:bodyPr>
          <a:lstStyle>
            <a:lvl1pPr>
              <a:defRPr lang="en-US" sz="125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170516"/>
            <a:ext cx="4800600" cy="1083980"/>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9ECA0D2-D30D-4484-8941-E31C1541BC59}" type="datetime1">
              <a:rPr lang="en-US" smtClean="0"/>
              <a:t>1/27/2026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34502601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p:nvSpPr>
        <p:spPr>
          <a:xfrm>
            <a:off x="0" y="0"/>
            <a:ext cx="12192000" cy="6858000"/>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8961120" cy="4654296"/>
          </a:xfrm>
        </p:spPr>
        <p:txBody>
          <a:bodyPr anchor="b">
            <a:normAutofit/>
          </a:bodyPr>
          <a:lstStyle>
            <a:lvl1pPr>
              <a:defRPr sz="6000">
                <a:solidFill>
                  <a:schemeClr val="accent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accent1"/>
                </a:solidFill>
              </a:defRPr>
            </a:lvl1pPr>
          </a:lstStyle>
          <a:p>
            <a:fld id="{BFA793B8-7270-4493-83ED-C07D34603133}" type="datetime1">
              <a:rPr lang="en-US" smtClean="0"/>
              <a:t>1/27/2026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accent1"/>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accent1"/>
                </a:solidFill>
              </a:defRPr>
            </a:lvl1pPr>
          </a:lstStyle>
          <a:p>
            <a:fld id="{84145AC3-CC88-4C8A-A6CE-8D44921B6A23}" type="slidenum">
              <a:rPr lang="en-US" smtClean="0"/>
              <a:pPr/>
              <a:t>‹#›</a:t>
            </a:fld>
            <a:endParaRPr lang="en-US"/>
          </a:p>
        </p:txBody>
      </p:sp>
    </p:spTree>
    <p:extLst>
      <p:ext uri="{BB962C8B-B14F-4D97-AF65-F5344CB8AC3E}">
        <p14:creationId xmlns:p14="http://schemas.microsoft.com/office/powerpoint/2010/main" val="342842157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492240"/>
            <a:ext cx="2843784" cy="338328"/>
          </a:xfrm>
          <a:prstGeom prst="rect">
            <a:avLst/>
          </a:prstGeom>
        </p:spPr>
        <p:txBody>
          <a:bodyPr vert="horz" lIns="91440" tIns="45720" rIns="91440" bIns="45720" rtlCol="0" anchor="ctr"/>
          <a:lstStyle>
            <a:lvl1pPr algn="l">
              <a:defRPr sz="800">
                <a:solidFill>
                  <a:schemeClr val="tx1"/>
                </a:solidFill>
              </a:defRPr>
            </a:lvl1pPr>
          </a:lstStyle>
          <a:p>
            <a:fld id="{F7F99000-8DC5-4FAA-962C-D38BB4F2BF7D}" type="datetime1">
              <a:rPr lang="en-US" smtClean="0"/>
              <a:t>1/27/2026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97112" y="6492240"/>
            <a:ext cx="2660904" cy="338328"/>
          </a:xfrm>
          <a:prstGeom prst="rect">
            <a:avLst/>
          </a:prstGeom>
        </p:spPr>
        <p:txBody>
          <a:bodyPr vert="horz" lIns="91440" tIns="45720" rIns="91440" bIns="45720" rtlCol="0" anchor="ctr"/>
          <a:lstStyle>
            <a:lvl1pPr algn="r">
              <a:defRPr sz="800">
                <a:solidFill>
                  <a:schemeClr val="tx1"/>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49456" y="6492240"/>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873202359"/>
      </p:ext>
    </p:extLst>
  </p:cSld>
  <p:clrMap bg1="lt1" tx1="dk1" bg2="lt2" tx2="dk2" accent1="accent1" accent2="accent2" accent3="accent3" accent4="accent4" accent5="accent5" accent6="accent6" hlink="hlink" folHlink="folHlink"/>
  <p:sldLayoutIdLst>
    <p:sldLayoutId id="2147483803" r:id="rId1"/>
    <p:sldLayoutId id="2147483802" r:id="rId2"/>
    <p:sldLayoutId id="2147483804"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 id="2147483793" r:id="rId44"/>
    <p:sldLayoutId id="2147483794" r:id="rId45"/>
    <p:sldLayoutId id="2147483795" r:id="rId46"/>
    <p:sldLayoutId id="2147483796" r:id="rId47"/>
    <p:sldLayoutId id="2147483797" r:id="rId48"/>
    <p:sldLayoutId id="2147483798" r:id="rId49"/>
    <p:sldLayoutId id="2147483799" r:id="rId50"/>
    <p:sldLayoutId id="2147483800" r:id="rId51"/>
    <p:sldLayoutId id="2147483801" r:id="rId52"/>
  </p:sldLayoutIdLst>
  <p:hf sldNum="0" hdr="0" ftr="0" dt="0"/>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player.vimeo.com/video/182164364?app_id=122963" TargetMode="Externa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56.png"/><Relationship Id="rId7" Type="http://schemas.openxmlformats.org/officeDocument/2006/relationships/image" Target="../media/image27.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4.jpeg"/><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7ABBF-E611-B549-9FDE-1A00809BF310}"/>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2E0DE301-A997-0600-2053-35CE3C20F3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93290"/>
            <a:ext cx="12192000" cy="7251290"/>
          </a:xfrm>
        </p:spPr>
      </p:pic>
    </p:spTree>
    <p:extLst>
      <p:ext uri="{BB962C8B-B14F-4D97-AF65-F5344CB8AC3E}">
        <p14:creationId xmlns:p14="http://schemas.microsoft.com/office/powerpoint/2010/main" val="3098463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E499F3-F79F-DC2F-2654-8FD98EB433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286865" cy="6858984"/>
          </a:xfrm>
        </p:spPr>
      </p:pic>
      <p:pic>
        <p:nvPicPr>
          <p:cNvPr id="1026" name="Picture 2">
            <a:extLst>
              <a:ext uri="{FF2B5EF4-FFF2-40B4-BE49-F238E27FC236}">
                <a16:creationId xmlns:a16="http://schemas.microsoft.com/office/drawing/2014/main" id="{50381A13-E991-5709-5BF7-CD83822A8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0"/>
            <a:ext cx="4438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59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2CA305-A357-4EAD-B45D-859BE8A4DFE8}"/>
              </a:ext>
            </a:extLst>
          </p:cNvPr>
          <p:cNvSpPr txBox="1">
            <a:spLocks/>
          </p:cNvSpPr>
          <p:nvPr/>
        </p:nvSpPr>
        <p:spPr>
          <a:xfrm>
            <a:off x="1887155" y="2423841"/>
            <a:ext cx="8032954" cy="261834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effectLst/>
                <a:uLnTx/>
                <a:uFillTx/>
                <a:latin typeface="Bactosaurus" panose="02000000000000000000" pitchFamily="2" charset="0"/>
              </a:rPr>
              <a:t>Right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effectLst/>
                <a:uLnTx/>
                <a:uFillTx/>
                <a:latin typeface="Bactosaurus" panose="02000000000000000000" pitchFamily="2" charset="0"/>
              </a:rPr>
              <a:t>Or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effectLst/>
                <a:uLnTx/>
                <a:uFillTx/>
                <a:latin typeface="Bactosaurus" panose="02000000000000000000" pitchFamily="2" charset="0"/>
              </a:rPr>
              <a:t>left?</a:t>
            </a:r>
          </a:p>
        </p:txBody>
      </p:sp>
    </p:spTree>
    <p:extLst>
      <p:ext uri="{BB962C8B-B14F-4D97-AF65-F5344CB8AC3E}">
        <p14:creationId xmlns:p14="http://schemas.microsoft.com/office/powerpoint/2010/main" val="2255263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D8DF5-FC94-0D0D-26C3-A3C15D61B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D47F3-D502-ABEA-C9BC-EB5DC7467AE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6F5CBA4B-6857-E654-E51E-6B1141AA5B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99027"/>
            <a:ext cx="12192000" cy="8128001"/>
          </a:xfrm>
        </p:spPr>
      </p:pic>
    </p:spTree>
    <p:extLst>
      <p:ext uri="{BB962C8B-B14F-4D97-AF65-F5344CB8AC3E}">
        <p14:creationId xmlns:p14="http://schemas.microsoft.com/office/powerpoint/2010/main" val="1528867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49C4F4-52CD-A4BB-D546-E51C4E9D1B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375355" cy="6889644"/>
          </a:xfrm>
        </p:spPr>
      </p:pic>
      <p:pic>
        <p:nvPicPr>
          <p:cNvPr id="7" name="Picture 6">
            <a:extLst>
              <a:ext uri="{FF2B5EF4-FFF2-40B4-BE49-F238E27FC236}">
                <a16:creationId xmlns:a16="http://schemas.microsoft.com/office/drawing/2014/main" id="{FE7C69A2-532E-969B-C89A-A5FFA2D85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9045" y="0"/>
            <a:ext cx="4502955" cy="6858000"/>
          </a:xfrm>
          <a:prstGeom prst="rect">
            <a:avLst/>
          </a:prstGeom>
        </p:spPr>
      </p:pic>
    </p:spTree>
    <p:extLst>
      <p:ext uri="{BB962C8B-B14F-4D97-AF65-F5344CB8AC3E}">
        <p14:creationId xmlns:p14="http://schemas.microsoft.com/office/powerpoint/2010/main" val="2225893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5C8A9-2C1C-7D5B-DA97-C7936468902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3C18C59-4DDD-124C-773E-D852945200E5}"/>
              </a:ext>
            </a:extLst>
          </p:cNvPr>
          <p:cNvSpPr txBox="1">
            <a:spLocks/>
          </p:cNvSpPr>
          <p:nvPr/>
        </p:nvSpPr>
        <p:spPr>
          <a:xfrm>
            <a:off x="1887155" y="2423841"/>
            <a:ext cx="8032954" cy="261834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effectLst/>
                <a:uLnTx/>
                <a:uFillTx/>
                <a:latin typeface="Bactosaurus" panose="02000000000000000000" pitchFamily="2" charset="0"/>
              </a:rPr>
              <a:t>Right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effectLst/>
                <a:uLnTx/>
                <a:uFillTx/>
                <a:latin typeface="Bactosaurus" panose="02000000000000000000" pitchFamily="2" charset="0"/>
              </a:rPr>
              <a:t>Or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effectLst/>
                <a:uLnTx/>
                <a:uFillTx/>
                <a:latin typeface="Bactosaurus" panose="02000000000000000000" pitchFamily="2" charset="0"/>
              </a:rPr>
              <a:t>left?</a:t>
            </a:r>
          </a:p>
        </p:txBody>
      </p:sp>
    </p:spTree>
    <p:extLst>
      <p:ext uri="{BB962C8B-B14F-4D97-AF65-F5344CB8AC3E}">
        <p14:creationId xmlns:p14="http://schemas.microsoft.com/office/powerpoint/2010/main" val="1359433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8BBD9-B87A-A950-36B3-0A1BA0B681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02D98-36C0-0751-9082-354AFBFE6944}"/>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9347825-B777-5D62-3EDE-EB4326D00C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8128001"/>
          </a:xfrm>
        </p:spPr>
      </p:pic>
    </p:spTree>
    <p:extLst>
      <p:ext uri="{BB962C8B-B14F-4D97-AF65-F5344CB8AC3E}">
        <p14:creationId xmlns:p14="http://schemas.microsoft.com/office/powerpoint/2010/main" val="2895561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CC11F4-00A6-D616-51C7-E9B125780C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572000" cy="6858001"/>
          </a:xfrm>
        </p:spPr>
      </p:pic>
      <p:pic>
        <p:nvPicPr>
          <p:cNvPr id="11" name="Picture 10">
            <a:extLst>
              <a:ext uri="{FF2B5EF4-FFF2-40B4-BE49-F238E27FC236}">
                <a16:creationId xmlns:a16="http://schemas.microsoft.com/office/drawing/2014/main" id="{A9192000-C3AF-2A99-EA11-241B33CB1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2" y="0"/>
            <a:ext cx="4571121" cy="6858000"/>
          </a:xfrm>
          <a:prstGeom prst="rect">
            <a:avLst/>
          </a:prstGeom>
        </p:spPr>
      </p:pic>
    </p:spTree>
    <p:extLst>
      <p:ext uri="{BB962C8B-B14F-4D97-AF65-F5344CB8AC3E}">
        <p14:creationId xmlns:p14="http://schemas.microsoft.com/office/powerpoint/2010/main" val="2012291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3B697-907D-8BC3-080F-27E411A4B59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DC75CC9-A4AA-5FB8-4573-B611DD171BB1}"/>
              </a:ext>
            </a:extLst>
          </p:cNvPr>
          <p:cNvSpPr txBox="1">
            <a:spLocks/>
          </p:cNvSpPr>
          <p:nvPr/>
        </p:nvSpPr>
        <p:spPr>
          <a:xfrm>
            <a:off x="1887155" y="2423841"/>
            <a:ext cx="8032954" cy="261834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effectLst/>
                <a:uLnTx/>
                <a:uFillTx/>
                <a:latin typeface="Bactosaurus" panose="02000000000000000000" pitchFamily="2" charset="0"/>
              </a:rPr>
              <a:t>Right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effectLst/>
                <a:uLnTx/>
                <a:uFillTx/>
                <a:latin typeface="Bactosaurus" panose="02000000000000000000" pitchFamily="2" charset="0"/>
              </a:rPr>
              <a:t>Or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effectLst/>
                <a:uLnTx/>
                <a:uFillTx/>
                <a:latin typeface="Bactosaurus" panose="02000000000000000000" pitchFamily="2" charset="0"/>
              </a:rPr>
              <a:t>left?</a:t>
            </a:r>
          </a:p>
        </p:txBody>
      </p:sp>
    </p:spTree>
    <p:extLst>
      <p:ext uri="{BB962C8B-B14F-4D97-AF65-F5344CB8AC3E}">
        <p14:creationId xmlns:p14="http://schemas.microsoft.com/office/powerpoint/2010/main" val="3181815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11FE01-62C2-6BDA-D211-FF08D164105A}"/>
              </a:ext>
            </a:extLst>
          </p:cNvPr>
          <p:cNvPicPr>
            <a:picLocks noChangeAspect="1"/>
          </p:cNvPicPr>
          <p:nvPr/>
        </p:nvPicPr>
        <p:blipFill>
          <a:blip r:embed="rId3">
            <a:extLst>
              <a:ext uri="{28A0092B-C50C-407E-A947-70E740481C1C}">
                <a14:useLocalDpi xmlns:a14="http://schemas.microsoft.com/office/drawing/2010/main" val="0"/>
              </a:ext>
            </a:extLst>
          </a:blip>
          <a:srcRect r="11390"/>
          <a:stretch>
            <a:fillRect/>
          </a:stretch>
        </p:blipFill>
        <p:spPr>
          <a:xfrm>
            <a:off x="0" y="0"/>
            <a:ext cx="6679580" cy="7538224"/>
          </a:xfrm>
          <a:prstGeom prst="rect">
            <a:avLst/>
          </a:prstGeom>
        </p:spPr>
      </p:pic>
      <p:sp>
        <p:nvSpPr>
          <p:cNvPr id="6" name="Content Placeholder 2">
            <a:extLst>
              <a:ext uri="{FF2B5EF4-FFF2-40B4-BE49-F238E27FC236}">
                <a16:creationId xmlns:a16="http://schemas.microsoft.com/office/drawing/2014/main" id="{1A4928D1-9EBC-4A5E-7582-85A7EAD5600F}"/>
              </a:ext>
            </a:extLst>
          </p:cNvPr>
          <p:cNvSpPr txBox="1">
            <a:spLocks/>
          </p:cNvSpPr>
          <p:nvPr/>
        </p:nvSpPr>
        <p:spPr>
          <a:xfrm>
            <a:off x="7669162" y="618049"/>
            <a:ext cx="3592970" cy="116957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The cover is</a:t>
            </a:r>
          </a:p>
          <a:p>
            <a:pPr marL="0" indent="0" algn="ctr">
              <a:buNone/>
            </a:pPr>
            <a:r>
              <a:rPr lang="en-US" dirty="0"/>
              <a:t>your book’s</a:t>
            </a:r>
          </a:p>
          <a:p>
            <a:pPr marL="0" indent="0" algn="ctr">
              <a:buNone/>
            </a:pPr>
            <a:endParaRPr lang="en-US" dirty="0"/>
          </a:p>
        </p:txBody>
      </p:sp>
      <p:sp>
        <p:nvSpPr>
          <p:cNvPr id="7" name="Title 1">
            <a:extLst>
              <a:ext uri="{FF2B5EF4-FFF2-40B4-BE49-F238E27FC236}">
                <a16:creationId xmlns:a16="http://schemas.microsoft.com/office/drawing/2014/main" id="{D0066E92-6AB7-9785-800F-F402B5FE1F44}"/>
              </a:ext>
            </a:extLst>
          </p:cNvPr>
          <p:cNvSpPr txBox="1">
            <a:spLocks/>
          </p:cNvSpPr>
          <p:nvPr/>
        </p:nvSpPr>
        <p:spPr>
          <a:xfrm>
            <a:off x="7297634" y="2195767"/>
            <a:ext cx="4336025" cy="816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strike="noStrike" kern="1200" cap="all" spc="0" normalizeH="0" baseline="0" noProof="0" dirty="0">
                <a:ln>
                  <a:noFill/>
                </a:ln>
                <a:effectLst/>
                <a:uLnTx/>
                <a:uFillTx/>
                <a:latin typeface="Bactosaurus" panose="02000000000000000000" pitchFamily="2" charset="0"/>
              </a:rPr>
              <a:t>Greatest</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dirty="0">
                <a:latin typeface="Bactosaurus" panose="02000000000000000000" pitchFamily="2" charset="0"/>
              </a:rPr>
              <a:t>weapon</a:t>
            </a:r>
            <a:endParaRPr kumimoji="0" lang="en-US" sz="4800" b="0" i="0" strike="noStrike" kern="1200" cap="all" spc="0" normalizeH="0" baseline="0" noProof="0" dirty="0">
              <a:ln>
                <a:noFill/>
              </a:ln>
              <a:effectLst/>
              <a:uLnTx/>
              <a:uFillTx/>
              <a:latin typeface="Bactosaurus" panose="02000000000000000000" pitchFamily="2" charset="0"/>
            </a:endParaRPr>
          </a:p>
        </p:txBody>
      </p:sp>
      <p:sp>
        <p:nvSpPr>
          <p:cNvPr id="8" name="Content Placeholder 2">
            <a:extLst>
              <a:ext uri="{FF2B5EF4-FFF2-40B4-BE49-F238E27FC236}">
                <a16:creationId xmlns:a16="http://schemas.microsoft.com/office/drawing/2014/main" id="{15B0BAE7-A8C0-0A32-94BE-52019D87BB19}"/>
              </a:ext>
            </a:extLst>
          </p:cNvPr>
          <p:cNvSpPr txBox="1">
            <a:spLocks/>
          </p:cNvSpPr>
          <p:nvPr/>
        </p:nvSpPr>
        <p:spPr>
          <a:xfrm>
            <a:off x="7669162" y="3093302"/>
            <a:ext cx="3592970" cy="116957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against its competitors</a:t>
            </a:r>
          </a:p>
          <a:p>
            <a:pPr marL="0" indent="0" algn="ctr">
              <a:buNone/>
            </a:pPr>
            <a:r>
              <a:rPr lang="en-US" dirty="0"/>
              <a:t>and its </a:t>
            </a:r>
          </a:p>
        </p:txBody>
      </p:sp>
      <p:sp>
        <p:nvSpPr>
          <p:cNvPr id="9" name="Title 1">
            <a:extLst>
              <a:ext uri="{FF2B5EF4-FFF2-40B4-BE49-F238E27FC236}">
                <a16:creationId xmlns:a16="http://schemas.microsoft.com/office/drawing/2014/main" id="{614805C6-9554-7571-5FCA-F208C824AFA9}"/>
              </a:ext>
            </a:extLst>
          </p:cNvPr>
          <p:cNvSpPr txBox="1">
            <a:spLocks/>
          </p:cNvSpPr>
          <p:nvPr/>
        </p:nvSpPr>
        <p:spPr>
          <a:xfrm>
            <a:off x="7111000" y="4671020"/>
            <a:ext cx="4522659" cy="816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strike="noStrike" kern="1200" cap="all" spc="0" normalizeH="0" baseline="0" noProof="0" dirty="0">
                <a:ln>
                  <a:noFill/>
                </a:ln>
                <a:effectLst/>
                <a:uLnTx/>
                <a:uFillTx/>
                <a:latin typeface="Bactosaurus" panose="02000000000000000000" pitchFamily="2" charset="0"/>
              </a:rPr>
              <a:t>Greatest</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dirty="0">
                <a:latin typeface="Bactosaurus" panose="02000000000000000000" pitchFamily="2" charset="0"/>
              </a:rPr>
              <a:t>advocate</a:t>
            </a:r>
            <a:endParaRPr kumimoji="0" lang="en-US" sz="4800" b="0" i="0" strike="noStrike" kern="1200" cap="all" spc="0" normalizeH="0" baseline="0" noProof="0" dirty="0">
              <a:ln>
                <a:noFill/>
              </a:ln>
              <a:effectLst/>
              <a:uLnTx/>
              <a:uFillTx/>
              <a:latin typeface="Bactosaurus" panose="02000000000000000000" pitchFamily="2" charset="0"/>
            </a:endParaRPr>
          </a:p>
        </p:txBody>
      </p:sp>
      <p:sp>
        <p:nvSpPr>
          <p:cNvPr id="11" name="Content Placeholder 2">
            <a:extLst>
              <a:ext uri="{FF2B5EF4-FFF2-40B4-BE49-F238E27FC236}">
                <a16:creationId xmlns:a16="http://schemas.microsoft.com/office/drawing/2014/main" id="{D0DA97F5-F32F-6651-C362-3F96C48D7A2C}"/>
              </a:ext>
            </a:extLst>
          </p:cNvPr>
          <p:cNvSpPr txBox="1">
            <a:spLocks/>
          </p:cNvSpPr>
          <p:nvPr/>
        </p:nvSpPr>
        <p:spPr>
          <a:xfrm>
            <a:off x="7669162" y="5598609"/>
            <a:ext cx="3592970" cy="116957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in the marketplace.</a:t>
            </a:r>
          </a:p>
        </p:txBody>
      </p:sp>
    </p:spTree>
    <p:extLst>
      <p:ext uri="{BB962C8B-B14F-4D97-AF65-F5344CB8AC3E}">
        <p14:creationId xmlns:p14="http://schemas.microsoft.com/office/powerpoint/2010/main" val="3999015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830F97-757D-66EF-1B98-1DD2F537F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2920"/>
          </a:xfrm>
          <a:prstGeom prst="rect">
            <a:avLst/>
          </a:prstGeom>
        </p:spPr>
      </p:pic>
    </p:spTree>
    <p:extLst>
      <p:ext uri="{BB962C8B-B14F-4D97-AF65-F5344CB8AC3E}">
        <p14:creationId xmlns:p14="http://schemas.microsoft.com/office/powerpoint/2010/main" val="2900357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carlet Moon book cover creation.">
            <a:hlinkClick r:id="" action="ppaction://media"/>
            <a:extLst>
              <a:ext uri="{FF2B5EF4-FFF2-40B4-BE49-F238E27FC236}">
                <a16:creationId xmlns:a16="http://schemas.microsoft.com/office/drawing/2014/main" id="{66281A5A-FCE6-4BBF-91C8-E8CEAE6FA86B}"/>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8829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E084E-F5B9-330E-9EF9-F0BE8CB40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8F51F-E179-71A9-A2ED-322E6A35BAA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D4D78706-6000-FBAD-0E04-3F1532A1DB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93290"/>
            <a:ext cx="12192000" cy="7251290"/>
          </a:xfrm>
        </p:spPr>
      </p:pic>
    </p:spTree>
    <p:extLst>
      <p:ext uri="{BB962C8B-B14F-4D97-AF65-F5344CB8AC3E}">
        <p14:creationId xmlns:p14="http://schemas.microsoft.com/office/powerpoint/2010/main" val="3110961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EEE97-A217-7245-C5A1-F7D30191EF1A}"/>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49C69B0-095D-9FF6-BD55-5102192DC341}"/>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565078" y="-167597"/>
            <a:ext cx="13079001" cy="7356938"/>
          </a:xfrm>
        </p:spPr>
      </p:pic>
      <p:sp>
        <p:nvSpPr>
          <p:cNvPr id="10" name="Title 1">
            <a:extLst>
              <a:ext uri="{FF2B5EF4-FFF2-40B4-BE49-F238E27FC236}">
                <a16:creationId xmlns:a16="http://schemas.microsoft.com/office/drawing/2014/main" id="{FB0A8A6C-5718-1872-359A-02724F0AD95F}"/>
              </a:ext>
            </a:extLst>
          </p:cNvPr>
          <p:cNvSpPr txBox="1">
            <a:spLocks/>
          </p:cNvSpPr>
          <p:nvPr/>
        </p:nvSpPr>
        <p:spPr>
          <a:xfrm>
            <a:off x="3010329" y="3179775"/>
            <a:ext cx="6623540" cy="9692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effectLst/>
                <a:uLnTx/>
                <a:uFillTx/>
                <a:latin typeface="Bactosaurus" panose="02000000000000000000" pitchFamily="2" charset="0"/>
              </a:rPr>
              <a:t>Be </a:t>
            </a:r>
            <a:r>
              <a:rPr kumimoji="0" lang="en-US" sz="8000" b="0" i="0" u="sng" strike="noStrike" kern="1200" cap="all" spc="0" normalizeH="0" baseline="0" noProof="0" dirty="0">
                <a:ln>
                  <a:noFill/>
                </a:ln>
                <a:effectLst/>
                <a:uLnTx/>
                <a:uFillTx/>
                <a:latin typeface="Bactosaurus" panose="02000000000000000000" pitchFamily="2" charset="0"/>
              </a:rPr>
              <a:t>cheap.</a:t>
            </a:r>
          </a:p>
        </p:txBody>
      </p:sp>
      <p:sp>
        <p:nvSpPr>
          <p:cNvPr id="2" name="Title 1">
            <a:extLst>
              <a:ext uri="{FF2B5EF4-FFF2-40B4-BE49-F238E27FC236}">
                <a16:creationId xmlns:a16="http://schemas.microsoft.com/office/drawing/2014/main" id="{A7A20510-A2C9-5B82-34E6-53B9580CEFC1}"/>
              </a:ext>
            </a:extLst>
          </p:cNvPr>
          <p:cNvSpPr txBox="1">
            <a:spLocks/>
          </p:cNvSpPr>
          <p:nvPr/>
        </p:nvSpPr>
        <p:spPr>
          <a:xfrm>
            <a:off x="2856217" y="2058197"/>
            <a:ext cx="6623540" cy="9692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solidFill>
                  <a:srgbClr val="F57617"/>
                </a:solidFill>
                <a:effectLst/>
                <a:uLnTx/>
                <a:uFillTx/>
                <a:latin typeface="Bactosaurus" panose="02000000000000000000" pitchFamily="2" charset="0"/>
              </a:rPr>
              <a:t>STEP 1:</a:t>
            </a:r>
          </a:p>
        </p:txBody>
      </p:sp>
    </p:spTree>
    <p:extLst>
      <p:ext uri="{BB962C8B-B14F-4D97-AF65-F5344CB8AC3E}">
        <p14:creationId xmlns:p14="http://schemas.microsoft.com/office/powerpoint/2010/main" val="1933710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tter-day Saint Geeks: Michael Scott's Cringiest Moments">
            <a:extLst>
              <a:ext uri="{FF2B5EF4-FFF2-40B4-BE49-F238E27FC236}">
                <a16:creationId xmlns:a16="http://schemas.microsoft.com/office/drawing/2014/main" id="{610823A7-C097-8102-E452-997DA3F8DB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57"/>
          <a:stretch>
            <a:fillRect/>
          </a:stretch>
        </p:blipFill>
        <p:spPr bwMode="auto">
          <a:xfrm>
            <a:off x="7579360" y="0"/>
            <a:ext cx="838822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8B6ADBC-CBBF-EB28-8DFA-A983E2EE67CD}"/>
              </a:ext>
            </a:extLst>
          </p:cNvPr>
          <p:cNvSpPr txBox="1">
            <a:spLocks/>
          </p:cNvSpPr>
          <p:nvPr/>
        </p:nvSpPr>
        <p:spPr>
          <a:xfrm>
            <a:off x="-307684" y="1445957"/>
            <a:ext cx="7887044" cy="396608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strike="noStrike" kern="1200" cap="all" spc="0" normalizeH="0" baseline="0" noProof="0" dirty="0">
                <a:ln>
                  <a:noFill/>
                </a:ln>
                <a:effectLst/>
                <a:uLnTx/>
                <a:uFillTx/>
                <a:latin typeface="Bactosaurus" panose="02000000000000000000" pitchFamily="2" charset="0"/>
              </a:rPr>
              <a:t>Cheap</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strike="noStrike" kern="1200" cap="all" spc="0" normalizeH="0" baseline="0" noProof="0" dirty="0">
                <a:ln>
                  <a:noFill/>
                </a:ln>
                <a:effectLst/>
                <a:uLnTx/>
                <a:uFillTx/>
                <a:latin typeface="Bactosaurus" panose="02000000000000000000" pitchFamily="2" charset="0"/>
              </a:rPr>
              <a:t>Cover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strike="noStrike" kern="1200" cap="all" spc="0" normalizeH="0" baseline="0" noProof="0" dirty="0">
                <a:ln>
                  <a:noFill/>
                </a:ln>
                <a:effectLst/>
                <a:uLnTx/>
                <a:uFillTx/>
                <a:latin typeface="Bactosaurus" panose="02000000000000000000" pitchFamily="2" charset="0"/>
              </a:rPr>
              <a:t>=</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dirty="0">
                <a:latin typeface="Bactosaurus" panose="02000000000000000000" pitchFamily="2" charset="0"/>
              </a:rPr>
              <a:t>Instant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strike="noStrike" kern="1200" cap="all" spc="0" normalizeH="0" baseline="0" noProof="0" dirty="0">
                <a:ln>
                  <a:noFill/>
                </a:ln>
                <a:effectLst/>
                <a:uLnTx/>
                <a:uFillTx/>
                <a:latin typeface="Bactosaurus" panose="02000000000000000000" pitchFamily="2" charset="0"/>
              </a:rPr>
              <a:t>Credibility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strike="noStrike" kern="1200" cap="all" spc="0" normalizeH="0" baseline="0" noProof="0" dirty="0">
                <a:ln>
                  <a:noFill/>
                </a:ln>
                <a:effectLst/>
                <a:uLnTx/>
                <a:uFillTx/>
                <a:latin typeface="Bactosaurus" panose="02000000000000000000" pitchFamily="2" charset="0"/>
              </a:rPr>
              <a:t>loss</a:t>
            </a:r>
          </a:p>
        </p:txBody>
      </p:sp>
    </p:spTree>
    <p:extLst>
      <p:ext uri="{BB962C8B-B14F-4D97-AF65-F5344CB8AC3E}">
        <p14:creationId xmlns:p14="http://schemas.microsoft.com/office/powerpoint/2010/main" val="1663645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DD13-5BF7-2A6D-1644-70A347E1006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61AB3AB-722F-B23D-322A-5BAB6F2C9A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924844"/>
            <a:ext cx="12191999" cy="12191999"/>
          </a:xfrm>
        </p:spPr>
      </p:pic>
    </p:spTree>
    <p:extLst>
      <p:ext uri="{BB962C8B-B14F-4D97-AF65-F5344CB8AC3E}">
        <p14:creationId xmlns:p14="http://schemas.microsoft.com/office/powerpoint/2010/main" val="952688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B87D6-C91C-E61B-7A89-942C1263C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3E4E55-D696-3890-56AD-1B012B9F2FC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5F49BC5-CA9F-6C40-86C0-B53B0EBAB66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1924844"/>
            <a:ext cx="12191999" cy="12191999"/>
          </a:xfrm>
        </p:spPr>
      </p:pic>
      <p:sp>
        <p:nvSpPr>
          <p:cNvPr id="3" name="Title 1">
            <a:extLst>
              <a:ext uri="{FF2B5EF4-FFF2-40B4-BE49-F238E27FC236}">
                <a16:creationId xmlns:a16="http://schemas.microsoft.com/office/drawing/2014/main" id="{FA81E920-82C9-9AAA-9D68-D7C6427C142D}"/>
              </a:ext>
            </a:extLst>
          </p:cNvPr>
          <p:cNvSpPr txBox="1">
            <a:spLocks/>
          </p:cNvSpPr>
          <p:nvPr/>
        </p:nvSpPr>
        <p:spPr>
          <a:xfrm>
            <a:off x="2152626" y="1832427"/>
            <a:ext cx="8032954" cy="261834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effectLst/>
                <a:uLnTx/>
                <a:uFillTx/>
                <a:latin typeface="Bactosaurus" panose="02000000000000000000" pitchFamily="2" charset="0"/>
              </a:rPr>
              <a:t>Target audience?</a:t>
            </a:r>
          </a:p>
        </p:txBody>
      </p:sp>
    </p:spTree>
    <p:extLst>
      <p:ext uri="{BB962C8B-B14F-4D97-AF65-F5344CB8AC3E}">
        <p14:creationId xmlns:p14="http://schemas.microsoft.com/office/powerpoint/2010/main" val="1242351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0222EE7-47D1-7EDC-635B-9CECE10B8897}"/>
              </a:ext>
            </a:extLst>
          </p:cNvPr>
          <p:cNvSpPr txBox="1">
            <a:spLocks/>
          </p:cNvSpPr>
          <p:nvPr/>
        </p:nvSpPr>
        <p:spPr>
          <a:xfrm>
            <a:off x="7633606" y="1658515"/>
            <a:ext cx="3592970" cy="240016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If you are going to</a:t>
            </a:r>
          </a:p>
          <a:p>
            <a:pPr marL="0" indent="0" algn="ctr">
              <a:buNone/>
            </a:pPr>
            <a:r>
              <a:rPr lang="en-US" dirty="0"/>
              <a:t>be asking people</a:t>
            </a:r>
          </a:p>
          <a:p>
            <a:pPr marL="0" indent="0" algn="ctr">
              <a:buNone/>
            </a:pPr>
            <a:r>
              <a:rPr lang="en-US" dirty="0"/>
              <a:t>to pay money</a:t>
            </a:r>
          </a:p>
          <a:p>
            <a:pPr marL="0" indent="0" algn="ctr">
              <a:buNone/>
            </a:pPr>
            <a:r>
              <a:rPr lang="en-US" dirty="0"/>
              <a:t>for your book,</a:t>
            </a:r>
          </a:p>
          <a:p>
            <a:pPr marL="0" indent="0" algn="ctr">
              <a:buNone/>
            </a:pPr>
            <a:r>
              <a:rPr lang="en-US" dirty="0"/>
              <a:t>then your book is a</a:t>
            </a:r>
          </a:p>
        </p:txBody>
      </p:sp>
      <p:sp>
        <p:nvSpPr>
          <p:cNvPr id="7" name="Title 1">
            <a:extLst>
              <a:ext uri="{FF2B5EF4-FFF2-40B4-BE49-F238E27FC236}">
                <a16:creationId xmlns:a16="http://schemas.microsoft.com/office/drawing/2014/main" id="{D114B769-C3CD-2679-BECB-C05D2E0E212A}"/>
              </a:ext>
            </a:extLst>
          </p:cNvPr>
          <p:cNvSpPr txBox="1">
            <a:spLocks/>
          </p:cNvSpPr>
          <p:nvPr/>
        </p:nvSpPr>
        <p:spPr>
          <a:xfrm>
            <a:off x="7356927" y="3940698"/>
            <a:ext cx="4336025" cy="816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strike="noStrike" kern="1200" cap="all" spc="0" normalizeH="0" baseline="0" noProof="0" dirty="0">
                <a:ln>
                  <a:noFill/>
                </a:ln>
                <a:effectLst/>
                <a:uLnTx/>
                <a:uFillTx/>
                <a:latin typeface="Bactosaurus" panose="02000000000000000000" pitchFamily="2" charset="0"/>
              </a:rPr>
              <a:t>Product.</a:t>
            </a:r>
          </a:p>
        </p:txBody>
      </p:sp>
      <p:pic>
        <p:nvPicPr>
          <p:cNvPr id="9" name="Picture 8">
            <a:extLst>
              <a:ext uri="{FF2B5EF4-FFF2-40B4-BE49-F238E27FC236}">
                <a16:creationId xmlns:a16="http://schemas.microsoft.com/office/drawing/2014/main" id="{2A4227AF-5AE4-F330-6846-C114100FB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2208211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8D72-CEFF-8A61-119D-AD874F0BFD95}"/>
              </a:ext>
            </a:extLst>
          </p:cNvPr>
          <p:cNvSpPr>
            <a:spLocks noGrp="1"/>
          </p:cNvSpPr>
          <p:nvPr>
            <p:ph type="title"/>
          </p:nvPr>
        </p:nvSpPr>
        <p:spPr>
          <a:xfrm>
            <a:off x="439602" y="902995"/>
            <a:ext cx="5843213" cy="1810807"/>
          </a:xfrm>
        </p:spPr>
        <p:txBody>
          <a:bodyPr>
            <a:noAutofit/>
          </a:bodyPr>
          <a:lstStyle/>
          <a:p>
            <a:r>
              <a:rPr lang="en-US" sz="4000" b="1" dirty="0">
                <a:latin typeface="Bactosaurus" panose="02000000000000000000" pitchFamily="2" charset="0"/>
              </a:rPr>
              <a:t>Average </a:t>
            </a:r>
            <a:r>
              <a:rPr lang="en-US" sz="4000" b="1" dirty="0">
                <a:solidFill>
                  <a:srgbClr val="F57617"/>
                </a:solidFill>
                <a:latin typeface="Bactosaurus" panose="02000000000000000000" pitchFamily="2" charset="0"/>
              </a:rPr>
              <a:t>Startup Cost </a:t>
            </a:r>
            <a:r>
              <a:rPr lang="en-US" sz="4000" b="1" dirty="0">
                <a:latin typeface="Bactosaurus" panose="02000000000000000000" pitchFamily="2" charset="0"/>
              </a:rPr>
              <a:t>for a new business </a:t>
            </a:r>
            <a:endParaRPr lang="en-US" sz="4000" dirty="0">
              <a:latin typeface="Bactosaurus" panose="02000000000000000000" pitchFamily="2" charset="0"/>
            </a:endParaRPr>
          </a:p>
        </p:txBody>
      </p:sp>
      <p:sp>
        <p:nvSpPr>
          <p:cNvPr id="3" name="Content Placeholder 2">
            <a:extLst>
              <a:ext uri="{FF2B5EF4-FFF2-40B4-BE49-F238E27FC236}">
                <a16:creationId xmlns:a16="http://schemas.microsoft.com/office/drawing/2014/main" id="{E3BEDABF-A286-782D-40BA-524EB8B04961}"/>
              </a:ext>
            </a:extLst>
          </p:cNvPr>
          <p:cNvSpPr>
            <a:spLocks noGrp="1"/>
          </p:cNvSpPr>
          <p:nvPr>
            <p:ph idx="1"/>
          </p:nvPr>
        </p:nvSpPr>
        <p:spPr>
          <a:xfrm>
            <a:off x="439602" y="3107093"/>
            <a:ext cx="5027133" cy="3623875"/>
          </a:xfrm>
        </p:spPr>
        <p:txBody>
          <a:bodyPr/>
          <a:lstStyle/>
          <a:p>
            <a:r>
              <a:rPr lang="en-US" b="1" dirty="0"/>
              <a:t>Home-based/Microbusinesses:</a:t>
            </a:r>
            <a:r>
              <a:rPr lang="en-US" dirty="0"/>
              <a:t> </a:t>
            </a:r>
            <a:br>
              <a:rPr lang="en-US" dirty="0"/>
            </a:br>
            <a:r>
              <a:rPr lang="en-US" dirty="0"/>
              <a:t>$2,000 - $5,000</a:t>
            </a:r>
          </a:p>
          <a:p>
            <a:r>
              <a:rPr lang="en-US" b="1" dirty="0"/>
              <a:t>Online Businesses:</a:t>
            </a:r>
            <a:r>
              <a:rPr lang="en-US" dirty="0"/>
              <a:t> </a:t>
            </a:r>
            <a:br>
              <a:rPr lang="en-US" dirty="0"/>
            </a:br>
            <a:r>
              <a:rPr lang="en-US" dirty="0"/>
              <a:t>$3,000 - $10,000 </a:t>
            </a:r>
          </a:p>
          <a:p>
            <a:r>
              <a:rPr lang="en-US" b="1" dirty="0"/>
              <a:t>Service Businesses:</a:t>
            </a:r>
            <a:r>
              <a:rPr lang="en-US" dirty="0"/>
              <a:t> </a:t>
            </a:r>
            <a:br>
              <a:rPr lang="en-US" dirty="0"/>
            </a:br>
            <a:r>
              <a:rPr lang="en-US" dirty="0"/>
              <a:t>$5,000 - $25,000</a:t>
            </a:r>
          </a:p>
          <a:p>
            <a:r>
              <a:rPr lang="en-US" b="1" dirty="0"/>
              <a:t>Storefront/Retail Businesses:</a:t>
            </a:r>
            <a:r>
              <a:rPr lang="en-US" dirty="0"/>
              <a:t> </a:t>
            </a:r>
            <a:br>
              <a:rPr lang="en-US" dirty="0"/>
            </a:br>
            <a:r>
              <a:rPr lang="en-US" dirty="0"/>
              <a:t>$100,000+</a:t>
            </a:r>
          </a:p>
        </p:txBody>
      </p:sp>
      <p:pic>
        <p:nvPicPr>
          <p:cNvPr id="6" name="Picture 5">
            <a:extLst>
              <a:ext uri="{FF2B5EF4-FFF2-40B4-BE49-F238E27FC236}">
                <a16:creationId xmlns:a16="http://schemas.microsoft.com/office/drawing/2014/main" id="{6FB4F65C-26D9-D5A6-EF7B-B4117081EA58}"/>
              </a:ext>
            </a:extLst>
          </p:cNvPr>
          <p:cNvPicPr>
            <a:picLocks noChangeAspect="1"/>
          </p:cNvPicPr>
          <p:nvPr/>
        </p:nvPicPr>
        <p:blipFill>
          <a:blip r:embed="rId3">
            <a:extLst>
              <a:ext uri="{28A0092B-C50C-407E-A947-70E740481C1C}">
                <a14:useLocalDpi xmlns:a14="http://schemas.microsoft.com/office/drawing/2010/main" val="0"/>
              </a:ext>
            </a:extLst>
          </a:blip>
          <a:srcRect l="12081"/>
          <a:stretch>
            <a:fillRect/>
          </a:stretch>
        </p:blipFill>
        <p:spPr>
          <a:xfrm>
            <a:off x="6272980" y="0"/>
            <a:ext cx="6833419" cy="7772400"/>
          </a:xfrm>
          <a:prstGeom prst="rect">
            <a:avLst/>
          </a:prstGeom>
        </p:spPr>
      </p:pic>
    </p:spTree>
    <p:extLst>
      <p:ext uri="{BB962C8B-B14F-4D97-AF65-F5344CB8AC3E}">
        <p14:creationId xmlns:p14="http://schemas.microsoft.com/office/powerpoint/2010/main" val="1326691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3558C9B-7484-4035-AAD5-DFD580FA6A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4454" y="0"/>
            <a:ext cx="6823092" cy="6898904"/>
          </a:xfrm>
        </p:spPr>
      </p:pic>
    </p:spTree>
    <p:extLst>
      <p:ext uri="{BB962C8B-B14F-4D97-AF65-F5344CB8AC3E}">
        <p14:creationId xmlns:p14="http://schemas.microsoft.com/office/powerpoint/2010/main" val="3568793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E9BBA-1503-785A-63AE-88F4C94DE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4" name="Content Placeholder 2">
            <a:extLst>
              <a:ext uri="{FF2B5EF4-FFF2-40B4-BE49-F238E27FC236}">
                <a16:creationId xmlns:a16="http://schemas.microsoft.com/office/drawing/2014/main" id="{BA16CC2F-B2F9-60DA-3DC4-923272E1EE70}"/>
              </a:ext>
            </a:extLst>
          </p:cNvPr>
          <p:cNvSpPr>
            <a:spLocks noGrp="1"/>
          </p:cNvSpPr>
          <p:nvPr>
            <p:ph idx="1"/>
          </p:nvPr>
        </p:nvSpPr>
        <p:spPr>
          <a:xfrm>
            <a:off x="363808" y="474620"/>
            <a:ext cx="5027133" cy="5908760"/>
          </a:xfrm>
        </p:spPr>
        <p:txBody>
          <a:bodyPr/>
          <a:lstStyle/>
          <a:p>
            <a:r>
              <a:rPr lang="en-US" b="1" dirty="0"/>
              <a:t>Dreaming about writing a book:</a:t>
            </a:r>
            <a:r>
              <a:rPr lang="en-US" dirty="0"/>
              <a:t> </a:t>
            </a:r>
            <a:br>
              <a:rPr lang="en-US" dirty="0"/>
            </a:br>
            <a:r>
              <a:rPr lang="en-US" dirty="0"/>
              <a:t>5 years</a:t>
            </a:r>
          </a:p>
          <a:p>
            <a:r>
              <a:rPr lang="en-US" b="1" dirty="0"/>
              <a:t>Planning and outlining the book:</a:t>
            </a:r>
            <a:r>
              <a:rPr lang="en-US" dirty="0"/>
              <a:t> </a:t>
            </a:r>
            <a:br>
              <a:rPr lang="en-US" dirty="0"/>
            </a:br>
            <a:r>
              <a:rPr lang="en-US" dirty="0"/>
              <a:t>1 year</a:t>
            </a:r>
          </a:p>
          <a:p>
            <a:r>
              <a:rPr lang="en-US" b="1" dirty="0"/>
              <a:t>Writing the book:</a:t>
            </a:r>
            <a:r>
              <a:rPr lang="en-US" dirty="0"/>
              <a:t> </a:t>
            </a:r>
            <a:br>
              <a:rPr lang="en-US" dirty="0"/>
            </a:br>
            <a:r>
              <a:rPr lang="en-US" dirty="0"/>
              <a:t>1 year</a:t>
            </a:r>
          </a:p>
          <a:p>
            <a:r>
              <a:rPr lang="en-US" b="1" dirty="0"/>
              <a:t>Editing the book:</a:t>
            </a:r>
            <a:r>
              <a:rPr lang="en-US" dirty="0"/>
              <a:t> </a:t>
            </a:r>
            <a:br>
              <a:rPr lang="en-US" dirty="0"/>
            </a:br>
            <a:r>
              <a:rPr lang="en-US" dirty="0"/>
              <a:t>9 months + $1,000</a:t>
            </a:r>
          </a:p>
          <a:p>
            <a:r>
              <a:rPr lang="en-US" b="1" dirty="0"/>
              <a:t>Setting up branding, website, author photos, writing software, etc.:</a:t>
            </a:r>
            <a:r>
              <a:rPr lang="en-US" dirty="0"/>
              <a:t> </a:t>
            </a:r>
            <a:br>
              <a:rPr lang="en-US" dirty="0"/>
            </a:br>
            <a:r>
              <a:rPr lang="en-US" dirty="0"/>
              <a:t>Blood, sweat, and tears</a:t>
            </a:r>
          </a:p>
          <a:p>
            <a:r>
              <a:rPr lang="en-US" b="1" dirty="0"/>
              <a:t>ISBN, formatting, publishing costs: </a:t>
            </a:r>
            <a:br>
              <a:rPr lang="en-US" dirty="0"/>
            </a:br>
            <a:r>
              <a:rPr lang="en-US" dirty="0"/>
              <a:t>$500 and more tears</a:t>
            </a:r>
          </a:p>
          <a:p>
            <a:r>
              <a:rPr lang="en-US" b="1" dirty="0"/>
              <a:t>Marketing promos, interviews, reviews: </a:t>
            </a:r>
            <a:br>
              <a:rPr lang="en-US" b="1" dirty="0"/>
            </a:br>
            <a:r>
              <a:rPr lang="en-US" dirty="0"/>
              <a:t>$1,000 and some gray hairs</a:t>
            </a:r>
          </a:p>
          <a:p>
            <a:endParaRPr lang="en-US" dirty="0"/>
          </a:p>
        </p:txBody>
      </p:sp>
      <p:sp>
        <p:nvSpPr>
          <p:cNvPr id="5" name="Content Placeholder 2">
            <a:extLst>
              <a:ext uri="{FF2B5EF4-FFF2-40B4-BE49-F238E27FC236}">
                <a16:creationId xmlns:a16="http://schemas.microsoft.com/office/drawing/2014/main" id="{A68B756E-6B58-9ADD-F379-1714A5D87DB6}"/>
              </a:ext>
            </a:extLst>
          </p:cNvPr>
          <p:cNvSpPr txBox="1">
            <a:spLocks/>
          </p:cNvSpPr>
          <p:nvPr/>
        </p:nvSpPr>
        <p:spPr>
          <a:xfrm>
            <a:off x="6304415" y="1574093"/>
            <a:ext cx="4781096" cy="199840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Going cheap on</a:t>
            </a:r>
          </a:p>
          <a:p>
            <a:pPr marL="0" indent="0" algn="ctr">
              <a:buNone/>
            </a:pPr>
            <a:r>
              <a:rPr lang="en-US" sz="2400" b="1" dirty="0">
                <a:solidFill>
                  <a:srgbClr val="F57617"/>
                </a:solidFill>
              </a:rPr>
              <a:t>the single greatest factor</a:t>
            </a:r>
          </a:p>
          <a:p>
            <a:pPr marL="0" indent="0" algn="ctr">
              <a:buNone/>
            </a:pPr>
            <a:r>
              <a:rPr lang="en-US" sz="2400" b="1" dirty="0"/>
              <a:t>for your actual book sales</a:t>
            </a:r>
          </a:p>
          <a:p>
            <a:pPr marL="0" indent="0" algn="ctr">
              <a:buNone/>
            </a:pPr>
            <a:r>
              <a:rPr lang="en-US" sz="2400" b="1" dirty="0"/>
              <a:t>(AKA your book cover): </a:t>
            </a:r>
            <a:br>
              <a:rPr lang="en-US" sz="2400" dirty="0"/>
            </a:br>
            <a:endParaRPr lang="en-US" sz="2400" dirty="0"/>
          </a:p>
        </p:txBody>
      </p:sp>
      <p:sp>
        <p:nvSpPr>
          <p:cNvPr id="6" name="Title 1">
            <a:extLst>
              <a:ext uri="{FF2B5EF4-FFF2-40B4-BE49-F238E27FC236}">
                <a16:creationId xmlns:a16="http://schemas.microsoft.com/office/drawing/2014/main" id="{F8353097-2B2E-B18F-1343-88622A6944DE}"/>
              </a:ext>
            </a:extLst>
          </p:cNvPr>
          <p:cNvSpPr txBox="1">
            <a:spLocks/>
          </p:cNvSpPr>
          <p:nvPr/>
        </p:nvSpPr>
        <p:spPr>
          <a:xfrm>
            <a:off x="6563992" y="3985094"/>
            <a:ext cx="4640825" cy="816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strike="noStrike" kern="1200" cap="all" spc="0" normalizeH="0" baseline="0" noProof="0" dirty="0">
                <a:ln>
                  <a:noFill/>
                </a:ln>
                <a:effectLst/>
                <a:uLnTx/>
                <a:uFillTx/>
                <a:latin typeface="Bactosaurus" panose="02000000000000000000" pitchFamily="2" charset="0"/>
              </a:rPr>
              <a:t>Priceless.</a:t>
            </a:r>
          </a:p>
        </p:txBody>
      </p:sp>
    </p:spTree>
    <p:extLst>
      <p:ext uri="{BB962C8B-B14F-4D97-AF65-F5344CB8AC3E}">
        <p14:creationId xmlns:p14="http://schemas.microsoft.com/office/powerpoint/2010/main" val="1656084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ECA09D-FE8C-2AF4-5003-470C67B65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022"/>
            <a:ext cx="12192000" cy="8128000"/>
          </a:xfrm>
          <a:prstGeom prst="rect">
            <a:avLst/>
          </a:prstGeom>
        </p:spPr>
      </p:pic>
    </p:spTree>
    <p:extLst>
      <p:ext uri="{BB962C8B-B14F-4D97-AF65-F5344CB8AC3E}">
        <p14:creationId xmlns:p14="http://schemas.microsoft.com/office/powerpoint/2010/main" val="357418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azon.com: Scarlet Moon (Volume 1) (Children of the Blood Moon):  9781683700500: Grimm, S.D.: Books">
            <a:extLst>
              <a:ext uri="{FF2B5EF4-FFF2-40B4-BE49-F238E27FC236}">
                <a16:creationId xmlns:a16="http://schemas.microsoft.com/office/drawing/2014/main" id="{CCA89EC4-EA56-5170-E5AC-AF874994D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37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 DogEared Design">
            <a:extLst>
              <a:ext uri="{FF2B5EF4-FFF2-40B4-BE49-F238E27FC236}">
                <a16:creationId xmlns:a16="http://schemas.microsoft.com/office/drawing/2014/main" id="{B6929EF7-6A30-74FA-8978-81E1AD36F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740" y="1266011"/>
            <a:ext cx="7675260" cy="3952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72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E7E7E-46F4-ADE6-08EE-8643C8283ED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3CB108-FB4D-4719-7E34-4B6D687CAAB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0" name="Title 1">
            <a:extLst>
              <a:ext uri="{FF2B5EF4-FFF2-40B4-BE49-F238E27FC236}">
                <a16:creationId xmlns:a16="http://schemas.microsoft.com/office/drawing/2014/main" id="{3CE69868-F8F9-6189-42F6-6251E0C8CCFA}"/>
              </a:ext>
            </a:extLst>
          </p:cNvPr>
          <p:cNvSpPr txBox="1">
            <a:spLocks/>
          </p:cNvSpPr>
          <p:nvPr/>
        </p:nvSpPr>
        <p:spPr>
          <a:xfrm>
            <a:off x="1381432" y="2131435"/>
            <a:ext cx="9674942" cy="12975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Goals </a:t>
            </a:r>
            <a:r>
              <a:rPr kumimoji="0" lang="en-US" sz="2400" b="0" i="0" strike="noStrike" kern="1200" cap="all" spc="0" normalizeH="0" baseline="0" noProof="0" dirty="0">
                <a:ln>
                  <a:noFill/>
                </a:ln>
                <a:effectLst/>
                <a:uLnTx/>
                <a:uFillTx/>
                <a:latin typeface="Bactosaurus" panose="02000000000000000000" pitchFamily="2" charset="0"/>
              </a:rPr>
              <a:t>of a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business-minded writer: </a:t>
            </a:r>
          </a:p>
        </p:txBody>
      </p:sp>
      <p:sp>
        <p:nvSpPr>
          <p:cNvPr id="11" name="Content Placeholder 2">
            <a:extLst>
              <a:ext uri="{FF2B5EF4-FFF2-40B4-BE49-F238E27FC236}">
                <a16:creationId xmlns:a16="http://schemas.microsoft.com/office/drawing/2014/main" id="{0F4CA8EC-2957-AF7D-88A8-949104795A53}"/>
              </a:ext>
            </a:extLst>
          </p:cNvPr>
          <p:cNvSpPr txBox="1">
            <a:spLocks/>
          </p:cNvSpPr>
          <p:nvPr/>
        </p:nvSpPr>
        <p:spPr>
          <a:xfrm>
            <a:off x="1799303" y="3639972"/>
            <a:ext cx="8839200" cy="176636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400" dirty="0"/>
              <a:t>Turn a browser into a </a:t>
            </a:r>
            <a:r>
              <a:rPr lang="en-US" sz="3400" u="sng" dirty="0"/>
              <a:t>buyer</a:t>
            </a:r>
            <a:r>
              <a:rPr lang="en-US" sz="3400" dirty="0"/>
              <a:t>,</a:t>
            </a:r>
          </a:p>
          <a:p>
            <a:pPr marL="0" indent="0" algn="ctr">
              <a:buNone/>
            </a:pPr>
            <a:r>
              <a:rPr lang="en-US" sz="3400" dirty="0"/>
              <a:t>then turn the </a:t>
            </a:r>
            <a:r>
              <a:rPr lang="en-US" sz="3400" u="sng" dirty="0"/>
              <a:t>buyer</a:t>
            </a:r>
            <a:r>
              <a:rPr lang="en-US" sz="3400" dirty="0"/>
              <a:t> into a </a:t>
            </a:r>
            <a:r>
              <a:rPr lang="en-US" sz="3400" u="sng" dirty="0"/>
              <a:t>fan</a:t>
            </a:r>
            <a:r>
              <a:rPr lang="en-US" sz="3400" dirty="0"/>
              <a:t>. </a:t>
            </a:r>
          </a:p>
        </p:txBody>
      </p:sp>
    </p:spTree>
    <p:extLst>
      <p:ext uri="{BB962C8B-B14F-4D97-AF65-F5344CB8AC3E}">
        <p14:creationId xmlns:p14="http://schemas.microsoft.com/office/powerpoint/2010/main" val="2696431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4CD773B-3B32-4C20-05F8-95B6C39787C7}"/>
              </a:ext>
            </a:extLst>
          </p:cNvPr>
          <p:cNvSpPr txBox="1">
            <a:spLocks/>
          </p:cNvSpPr>
          <p:nvPr/>
        </p:nvSpPr>
        <p:spPr>
          <a:xfrm>
            <a:off x="232856" y="2002420"/>
            <a:ext cx="5062939" cy="28531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What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turns</a:t>
            </a:r>
            <a:endParaRPr lang="en-US" sz="4600" dirty="0">
              <a:latin typeface="Bactosaurus" panose="02000000000000000000" pitchFamily="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strike="noStrike" kern="1200" cap="all" spc="0" normalizeH="0" baseline="0" noProof="0" dirty="0">
                <a:ln>
                  <a:noFill/>
                </a:ln>
                <a:effectLst/>
                <a:uLnTx/>
                <a:uFillTx/>
                <a:latin typeface="Bactosaurus" panose="02000000000000000000" pitchFamily="2" charset="0"/>
              </a:rPr>
              <a:t>a </a:t>
            </a:r>
          </a:p>
          <a:p>
            <a:pPr lvl="0" algn="ctr">
              <a:defRPr/>
            </a:pPr>
            <a:r>
              <a:rPr kumimoji="0" lang="en-US" sz="4600" b="0" i="0" strike="noStrike" kern="1200" cap="all" spc="0" normalizeH="0" baseline="0" noProof="0" dirty="0">
                <a:ln>
                  <a:noFill/>
                </a:ln>
                <a:effectLst/>
                <a:uLnTx/>
                <a:uFillTx/>
                <a:latin typeface="Bactosaurus" panose="02000000000000000000" pitchFamily="2" charset="0"/>
              </a:rPr>
              <a:t>Browser</a:t>
            </a:r>
          </a:p>
          <a:p>
            <a:pPr lvl="0" algn="ctr">
              <a:defRPr/>
            </a:pPr>
            <a:r>
              <a:rPr kumimoji="0" lang="en-US" sz="2400" b="0" i="0" strike="noStrike" kern="1200" cap="all" spc="0" normalizeH="0" baseline="0" noProof="0" dirty="0">
                <a:ln>
                  <a:noFill/>
                </a:ln>
                <a:effectLst/>
                <a:uLnTx/>
                <a:uFillTx/>
                <a:latin typeface="Bactosaurus" panose="02000000000000000000" pitchFamily="2" charset="0"/>
              </a:rPr>
              <a:t>into a</a:t>
            </a:r>
          </a:p>
          <a:p>
            <a:pPr lvl="0" algn="ctr">
              <a:defRPr/>
            </a:pPr>
            <a:r>
              <a:rPr lang="en-US" sz="4800" dirty="0">
                <a:latin typeface="Bactosaurus" panose="02000000000000000000" pitchFamily="2" charset="0"/>
              </a:rPr>
              <a:t>Buyer?</a:t>
            </a:r>
            <a:endParaRPr kumimoji="0" lang="en-US" sz="4600" b="0" i="0" strike="noStrike" kern="1200" cap="all" spc="0" normalizeH="0" baseline="0" noProof="0" dirty="0">
              <a:ln>
                <a:noFill/>
              </a:ln>
              <a:effectLst/>
              <a:uLnTx/>
              <a:uFillTx/>
              <a:latin typeface="Bactosaurus" panose="02000000000000000000" pitchFamily="2" charset="0"/>
            </a:endParaRPr>
          </a:p>
        </p:txBody>
      </p:sp>
      <p:sp>
        <p:nvSpPr>
          <p:cNvPr id="5" name="Rectangle 4">
            <a:extLst>
              <a:ext uri="{FF2B5EF4-FFF2-40B4-BE49-F238E27FC236}">
                <a16:creationId xmlns:a16="http://schemas.microsoft.com/office/drawing/2014/main" id="{013C10E9-1896-B0FD-01A6-009F4742A729}"/>
              </a:ext>
            </a:extLst>
          </p:cNvPr>
          <p:cNvSpPr/>
          <p:nvPr/>
        </p:nvSpPr>
        <p:spPr>
          <a:xfrm>
            <a:off x="5954751" y="-223024"/>
            <a:ext cx="6345044" cy="7304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CFB8999-C10C-8DFE-69A7-82D8D6436E17}"/>
              </a:ext>
            </a:extLst>
          </p:cNvPr>
          <p:cNvSpPr>
            <a:spLocks noGrp="1"/>
          </p:cNvSpPr>
          <p:nvPr>
            <p:ph idx="1"/>
          </p:nvPr>
        </p:nvSpPr>
        <p:spPr>
          <a:xfrm>
            <a:off x="6613706" y="1674069"/>
            <a:ext cx="5027133" cy="5183931"/>
          </a:xfrm>
        </p:spPr>
        <p:txBody>
          <a:bodyPr>
            <a:normAutofit/>
          </a:bodyPr>
          <a:lstStyle/>
          <a:p>
            <a:pPr marL="342900" indent="-342900">
              <a:buFont typeface="+mj-lt"/>
              <a:buAutoNum type="arabicPeriod"/>
            </a:pPr>
            <a:r>
              <a:rPr lang="en-US" sz="2200" b="1" dirty="0">
                <a:solidFill>
                  <a:schemeClr val="bg1"/>
                </a:solidFill>
              </a:rPr>
              <a:t>The book cover.</a:t>
            </a:r>
          </a:p>
          <a:p>
            <a:pPr marL="342900" indent="-342900">
              <a:buFont typeface="+mj-lt"/>
              <a:buAutoNum type="arabicPeriod"/>
            </a:pPr>
            <a:r>
              <a:rPr lang="en-US" sz="2200" b="1" dirty="0">
                <a:solidFill>
                  <a:schemeClr val="bg1"/>
                </a:solidFill>
              </a:rPr>
              <a:t>The synopsis.</a:t>
            </a:r>
          </a:p>
          <a:p>
            <a:pPr marL="342900" indent="-342900">
              <a:buFont typeface="+mj-lt"/>
              <a:buAutoNum type="arabicPeriod"/>
            </a:pPr>
            <a:endParaRPr lang="en-US" sz="2200" b="1" dirty="0">
              <a:solidFill>
                <a:schemeClr val="bg1"/>
              </a:solidFill>
            </a:endParaRPr>
          </a:p>
          <a:p>
            <a:pPr marL="0" indent="0">
              <a:buNone/>
            </a:pPr>
            <a:r>
              <a:rPr lang="en-US" sz="2200" b="1" dirty="0">
                <a:solidFill>
                  <a:schemeClr val="bg1"/>
                </a:solidFill>
              </a:rPr>
              <a:t> . . .</a:t>
            </a:r>
          </a:p>
          <a:p>
            <a:pPr marL="342900" indent="-342900">
              <a:buFont typeface="+mj-lt"/>
              <a:buAutoNum type="arabicPeriod"/>
            </a:pPr>
            <a:endParaRPr lang="en-US" sz="2200" b="1" dirty="0">
              <a:solidFill>
                <a:schemeClr val="bg1"/>
              </a:solidFill>
            </a:endParaRPr>
          </a:p>
          <a:p>
            <a:pPr marL="0" indent="0">
              <a:buNone/>
            </a:pPr>
            <a:r>
              <a:rPr lang="en-US" sz="2200" b="1" dirty="0">
                <a:solidFill>
                  <a:schemeClr val="bg1"/>
                </a:solidFill>
              </a:rPr>
              <a:t> . . . </a:t>
            </a:r>
          </a:p>
          <a:p>
            <a:pPr marL="342900" indent="-342900">
              <a:buFont typeface="+mj-lt"/>
              <a:buAutoNum type="arabicPeriod"/>
            </a:pPr>
            <a:endParaRPr lang="en-US" sz="2200" b="1" dirty="0">
              <a:solidFill>
                <a:schemeClr val="bg1"/>
              </a:solidFill>
            </a:endParaRPr>
          </a:p>
          <a:p>
            <a:pPr marL="0" indent="0">
              <a:buNone/>
            </a:pPr>
            <a:r>
              <a:rPr lang="en-US" sz="2200" b="1" dirty="0">
                <a:solidFill>
                  <a:schemeClr val="bg1"/>
                </a:solidFill>
              </a:rPr>
              <a:t>Oh, and at an in-person event:</a:t>
            </a:r>
          </a:p>
          <a:p>
            <a:pPr marL="0" indent="0">
              <a:buNone/>
            </a:pPr>
            <a:r>
              <a:rPr lang="en-US" sz="2200" b="1" dirty="0">
                <a:solidFill>
                  <a:schemeClr val="bg1"/>
                </a:solidFill>
              </a:rPr>
              <a:t>3.   the author’s first impression</a:t>
            </a:r>
            <a:br>
              <a:rPr lang="en-US" sz="2200" dirty="0">
                <a:solidFill>
                  <a:schemeClr val="bg1"/>
                </a:solidFill>
              </a:rPr>
            </a:br>
            <a:endParaRPr lang="en-US" sz="2200" dirty="0">
              <a:solidFill>
                <a:schemeClr val="bg1"/>
              </a:solidFill>
            </a:endParaRPr>
          </a:p>
        </p:txBody>
      </p:sp>
      <p:sp>
        <p:nvSpPr>
          <p:cNvPr id="2" name="Title 1">
            <a:extLst>
              <a:ext uri="{FF2B5EF4-FFF2-40B4-BE49-F238E27FC236}">
                <a16:creationId xmlns:a16="http://schemas.microsoft.com/office/drawing/2014/main" id="{20302FE2-9342-06D2-EF0E-2E9C01694AD8}"/>
              </a:ext>
            </a:extLst>
          </p:cNvPr>
          <p:cNvSpPr txBox="1">
            <a:spLocks/>
          </p:cNvSpPr>
          <p:nvPr/>
        </p:nvSpPr>
        <p:spPr>
          <a:xfrm>
            <a:off x="6350334" y="404079"/>
            <a:ext cx="5213481" cy="9452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solidFill>
                  <a:schemeClr val="bg1"/>
                </a:solidFill>
                <a:effectLst/>
                <a:uLnTx/>
                <a:uFillTx/>
                <a:latin typeface="Bactosaurus" panose="02000000000000000000" pitchFamily="2" charset="0"/>
              </a:rPr>
              <a:t>The Outside.</a:t>
            </a:r>
          </a:p>
        </p:txBody>
      </p:sp>
    </p:spTree>
    <p:extLst>
      <p:ext uri="{BB962C8B-B14F-4D97-AF65-F5344CB8AC3E}">
        <p14:creationId xmlns:p14="http://schemas.microsoft.com/office/powerpoint/2010/main" val="4282386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18DC7-DD29-5C0E-60E0-73DB7B20556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BCCB468-294B-EB0B-ED45-22136DC13F44}"/>
              </a:ext>
            </a:extLst>
          </p:cNvPr>
          <p:cNvSpPr txBox="1">
            <a:spLocks/>
          </p:cNvSpPr>
          <p:nvPr/>
        </p:nvSpPr>
        <p:spPr>
          <a:xfrm>
            <a:off x="232856" y="2002420"/>
            <a:ext cx="5062939" cy="28531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What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turns</a:t>
            </a:r>
            <a:endParaRPr lang="en-US" sz="4600" dirty="0">
              <a:latin typeface="Bactosaurus" panose="02000000000000000000" pitchFamily="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strike="noStrike" kern="1200" cap="all" spc="0" normalizeH="0" baseline="0" noProof="0" dirty="0">
                <a:ln>
                  <a:noFill/>
                </a:ln>
                <a:effectLst/>
                <a:uLnTx/>
                <a:uFillTx/>
                <a:latin typeface="Bactosaurus" panose="02000000000000000000" pitchFamily="2" charset="0"/>
              </a:rPr>
              <a:t>a </a:t>
            </a:r>
          </a:p>
          <a:p>
            <a:pPr lvl="0" algn="ctr">
              <a:defRPr/>
            </a:pPr>
            <a:r>
              <a:rPr kumimoji="0" lang="en-US" sz="4600" b="0" i="0" strike="noStrike" kern="1200" cap="all" spc="0" normalizeH="0" baseline="0" noProof="0" dirty="0">
                <a:ln>
                  <a:noFill/>
                </a:ln>
                <a:effectLst/>
                <a:uLnTx/>
                <a:uFillTx/>
                <a:latin typeface="Bactosaurus" panose="02000000000000000000" pitchFamily="2" charset="0"/>
              </a:rPr>
              <a:t>Buyer</a:t>
            </a:r>
          </a:p>
          <a:p>
            <a:pPr lvl="0" algn="ctr">
              <a:defRPr/>
            </a:pPr>
            <a:r>
              <a:rPr kumimoji="0" lang="en-US" sz="2400" b="0" i="0" strike="noStrike" kern="1200" cap="all" spc="0" normalizeH="0" baseline="0" noProof="0" dirty="0">
                <a:ln>
                  <a:noFill/>
                </a:ln>
                <a:effectLst/>
                <a:uLnTx/>
                <a:uFillTx/>
                <a:latin typeface="Bactosaurus" panose="02000000000000000000" pitchFamily="2" charset="0"/>
              </a:rPr>
              <a:t>into a</a:t>
            </a:r>
          </a:p>
          <a:p>
            <a:pPr lvl="0" algn="ctr">
              <a:defRPr/>
            </a:pPr>
            <a:r>
              <a:rPr lang="en-US" sz="4800" dirty="0">
                <a:latin typeface="Bactosaurus" panose="02000000000000000000" pitchFamily="2" charset="0"/>
              </a:rPr>
              <a:t>fan?</a:t>
            </a:r>
            <a:endParaRPr kumimoji="0" lang="en-US" sz="4600" b="0" i="0" strike="noStrike" kern="1200" cap="all" spc="0" normalizeH="0" baseline="0" noProof="0" dirty="0">
              <a:ln>
                <a:noFill/>
              </a:ln>
              <a:effectLst/>
              <a:uLnTx/>
              <a:uFillTx/>
              <a:latin typeface="Bactosaurus" panose="02000000000000000000" pitchFamily="2" charset="0"/>
            </a:endParaRPr>
          </a:p>
        </p:txBody>
      </p:sp>
      <p:sp>
        <p:nvSpPr>
          <p:cNvPr id="5" name="Rectangle 4">
            <a:extLst>
              <a:ext uri="{FF2B5EF4-FFF2-40B4-BE49-F238E27FC236}">
                <a16:creationId xmlns:a16="http://schemas.microsoft.com/office/drawing/2014/main" id="{9806A68C-B369-7ADF-C8A8-EAFC8967ABFF}"/>
              </a:ext>
            </a:extLst>
          </p:cNvPr>
          <p:cNvSpPr/>
          <p:nvPr/>
        </p:nvSpPr>
        <p:spPr>
          <a:xfrm>
            <a:off x="5954751" y="-223024"/>
            <a:ext cx="6345044" cy="7304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17BDB20-C14F-0801-DAD5-99B8173946E1}"/>
              </a:ext>
            </a:extLst>
          </p:cNvPr>
          <p:cNvSpPr>
            <a:spLocks noGrp="1"/>
          </p:cNvSpPr>
          <p:nvPr>
            <p:ph idx="1"/>
          </p:nvPr>
        </p:nvSpPr>
        <p:spPr>
          <a:xfrm>
            <a:off x="6590369" y="1527714"/>
            <a:ext cx="5486400" cy="5185319"/>
          </a:xfrm>
        </p:spPr>
        <p:txBody>
          <a:bodyPr>
            <a:normAutofit lnSpcReduction="10000"/>
          </a:bodyPr>
          <a:lstStyle/>
          <a:p>
            <a:pPr marL="342900" indent="-342900">
              <a:buFont typeface="+mj-lt"/>
              <a:buAutoNum type="arabicPeriod"/>
            </a:pPr>
            <a:r>
              <a:rPr lang="en-US" sz="2200" b="1" dirty="0">
                <a:solidFill>
                  <a:schemeClr val="bg1"/>
                </a:solidFill>
              </a:rPr>
              <a:t>Great writing &amp; editing</a:t>
            </a:r>
            <a:br>
              <a:rPr lang="en-US" sz="2200" b="1" dirty="0">
                <a:solidFill>
                  <a:schemeClr val="bg1"/>
                </a:solidFill>
              </a:rPr>
            </a:br>
            <a:endParaRPr lang="en-US" sz="2200" b="1" dirty="0">
              <a:solidFill>
                <a:schemeClr val="bg1"/>
              </a:solidFill>
            </a:endParaRPr>
          </a:p>
          <a:p>
            <a:pPr marL="342900" indent="-342900">
              <a:buFont typeface="+mj-lt"/>
              <a:buAutoNum type="arabicPeriod"/>
            </a:pPr>
            <a:r>
              <a:rPr lang="en-US" sz="2200" b="1" dirty="0">
                <a:solidFill>
                  <a:schemeClr val="bg1"/>
                </a:solidFill>
              </a:rPr>
              <a:t>Promises kept/Trust</a:t>
            </a:r>
            <a:br>
              <a:rPr lang="en-US" sz="2200" b="1" dirty="0">
                <a:solidFill>
                  <a:schemeClr val="bg1"/>
                </a:solidFill>
              </a:rPr>
            </a:br>
            <a:endParaRPr lang="en-US" sz="2200" b="1" dirty="0">
              <a:solidFill>
                <a:schemeClr val="bg1"/>
              </a:solidFill>
            </a:endParaRPr>
          </a:p>
          <a:p>
            <a:pPr marL="342900" indent="-342900">
              <a:buFont typeface="+mj-lt"/>
              <a:buAutoNum type="arabicPeriod"/>
            </a:pPr>
            <a:r>
              <a:rPr lang="en-US" sz="2200" b="1" dirty="0">
                <a:solidFill>
                  <a:schemeClr val="bg1"/>
                </a:solidFill>
              </a:rPr>
              <a:t>“Gotta have the next book!”</a:t>
            </a:r>
            <a:br>
              <a:rPr lang="en-US" sz="2200" b="1" dirty="0">
                <a:solidFill>
                  <a:schemeClr val="bg1"/>
                </a:solidFill>
              </a:rPr>
            </a:br>
            <a:endParaRPr lang="en-US" sz="2200" b="1" dirty="0">
              <a:solidFill>
                <a:schemeClr val="bg1"/>
              </a:solidFill>
            </a:endParaRPr>
          </a:p>
          <a:p>
            <a:pPr marL="342900" indent="-342900">
              <a:buFont typeface="+mj-lt"/>
              <a:buAutoNum type="arabicPeriod"/>
            </a:pPr>
            <a:r>
              <a:rPr lang="en-US" sz="2200" b="1" dirty="0">
                <a:solidFill>
                  <a:schemeClr val="bg1"/>
                </a:solidFill>
              </a:rPr>
              <a:t>Interior design &amp; overall quality</a:t>
            </a:r>
            <a:br>
              <a:rPr lang="en-US" sz="2200" b="1" dirty="0">
                <a:solidFill>
                  <a:schemeClr val="bg1"/>
                </a:solidFill>
              </a:rPr>
            </a:br>
            <a:endParaRPr lang="en-US" sz="2200" b="1" dirty="0">
              <a:solidFill>
                <a:schemeClr val="bg1"/>
              </a:solidFill>
            </a:endParaRPr>
          </a:p>
          <a:p>
            <a:pPr marL="342900" indent="-342900">
              <a:buFont typeface="+mj-lt"/>
              <a:buAutoNum type="arabicPeriod"/>
            </a:pPr>
            <a:r>
              <a:rPr lang="en-US" sz="2200" b="1" dirty="0">
                <a:solidFill>
                  <a:schemeClr val="bg1"/>
                </a:solidFill>
              </a:rPr>
              <a:t>The author’s behavior &amp; interactions</a:t>
            </a:r>
            <a:br>
              <a:rPr lang="en-US" sz="2200" b="1" dirty="0">
                <a:solidFill>
                  <a:schemeClr val="bg1"/>
                </a:solidFill>
              </a:rPr>
            </a:br>
            <a:endParaRPr lang="en-US" sz="2200" b="1" dirty="0">
              <a:solidFill>
                <a:schemeClr val="bg1"/>
              </a:solidFill>
            </a:endParaRPr>
          </a:p>
          <a:p>
            <a:pPr marL="342900" indent="-342900">
              <a:buFont typeface="+mj-lt"/>
              <a:buAutoNum type="arabicPeriod"/>
            </a:pPr>
            <a:r>
              <a:rPr lang="en-US" sz="2200" b="1" dirty="0">
                <a:solidFill>
                  <a:schemeClr val="bg1"/>
                </a:solidFill>
              </a:rPr>
              <a:t>Consistency</a:t>
            </a:r>
            <a:br>
              <a:rPr lang="en-US" sz="2200" dirty="0">
                <a:solidFill>
                  <a:schemeClr val="bg1"/>
                </a:solidFill>
              </a:rPr>
            </a:br>
            <a:endParaRPr lang="en-US" sz="2200" dirty="0">
              <a:solidFill>
                <a:schemeClr val="bg1"/>
              </a:solidFill>
            </a:endParaRPr>
          </a:p>
        </p:txBody>
      </p:sp>
      <p:sp>
        <p:nvSpPr>
          <p:cNvPr id="2" name="Title 1">
            <a:extLst>
              <a:ext uri="{FF2B5EF4-FFF2-40B4-BE49-F238E27FC236}">
                <a16:creationId xmlns:a16="http://schemas.microsoft.com/office/drawing/2014/main" id="{C45DEDBB-E5F0-2142-3FE9-BC92CAA47E0D}"/>
              </a:ext>
            </a:extLst>
          </p:cNvPr>
          <p:cNvSpPr txBox="1">
            <a:spLocks/>
          </p:cNvSpPr>
          <p:nvPr/>
        </p:nvSpPr>
        <p:spPr>
          <a:xfrm>
            <a:off x="6096000" y="404079"/>
            <a:ext cx="5213481" cy="9452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solidFill>
                  <a:schemeClr val="bg1"/>
                </a:solidFill>
                <a:effectLst/>
                <a:uLnTx/>
                <a:uFillTx/>
                <a:latin typeface="Bactosaurus" panose="02000000000000000000" pitchFamily="2" charset="0"/>
              </a:rPr>
              <a:t>The Inside.</a:t>
            </a:r>
          </a:p>
        </p:txBody>
      </p:sp>
    </p:spTree>
    <p:extLst>
      <p:ext uri="{BB962C8B-B14F-4D97-AF65-F5344CB8AC3E}">
        <p14:creationId xmlns:p14="http://schemas.microsoft.com/office/powerpoint/2010/main" val="769975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6B706-830C-FCF1-2EEC-30AF8C20F25A}"/>
            </a:ext>
          </a:extLst>
        </p:cNvPr>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0D4448A2-FB36-317A-95C2-0A4EE335D7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32775DA-0166-313D-E808-F54A98E29435}"/>
              </a:ext>
            </a:extLst>
          </p:cNvPr>
          <p:cNvSpPr txBox="1">
            <a:spLocks/>
          </p:cNvSpPr>
          <p:nvPr/>
        </p:nvSpPr>
        <p:spPr>
          <a:xfrm>
            <a:off x="1356852" y="1281053"/>
            <a:ext cx="9684774" cy="14273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Goal </a:t>
            </a:r>
            <a:r>
              <a:rPr kumimoji="0" lang="en-US" sz="2400" b="0" i="0" strike="noStrike" kern="1200" cap="all" spc="0" normalizeH="0" baseline="0" noProof="0" dirty="0">
                <a:ln>
                  <a:noFill/>
                </a:ln>
                <a:effectLst/>
                <a:uLnTx/>
                <a:uFillTx/>
                <a:latin typeface="Bactosaurus" panose="02000000000000000000" pitchFamily="2" charset="0"/>
              </a:rPr>
              <a:t>of a</a:t>
            </a:r>
            <a:r>
              <a:rPr kumimoji="0" lang="en-US" sz="4600" b="0" i="0" strike="noStrike" kern="1200" cap="all" spc="0" normalizeH="0" baseline="0" noProof="0" dirty="0">
                <a:ln>
                  <a:noFill/>
                </a:ln>
                <a:effectLst/>
                <a:uLnTx/>
                <a:uFillTx/>
                <a:latin typeface="Bactosaurus" panose="02000000000000000000" pitchFamily="2"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book cover: </a:t>
            </a:r>
          </a:p>
        </p:txBody>
      </p:sp>
      <p:sp>
        <p:nvSpPr>
          <p:cNvPr id="11" name="Content Placeholder 2">
            <a:extLst>
              <a:ext uri="{FF2B5EF4-FFF2-40B4-BE49-F238E27FC236}">
                <a16:creationId xmlns:a16="http://schemas.microsoft.com/office/drawing/2014/main" id="{A29F36CA-6702-A358-26EA-4024E0EAEEF2}"/>
              </a:ext>
            </a:extLst>
          </p:cNvPr>
          <p:cNvSpPr txBox="1">
            <a:spLocks/>
          </p:cNvSpPr>
          <p:nvPr/>
        </p:nvSpPr>
        <p:spPr>
          <a:xfrm>
            <a:off x="1356852" y="3036112"/>
            <a:ext cx="9684774" cy="242079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400" u="sng" dirty="0"/>
              <a:t>Attract</a:t>
            </a:r>
            <a:r>
              <a:rPr lang="en-US" sz="3400" dirty="0"/>
              <a:t> and </a:t>
            </a:r>
            <a:r>
              <a:rPr lang="en-US" sz="3400" u="sng" dirty="0"/>
              <a:t>intrigue</a:t>
            </a:r>
            <a:r>
              <a:rPr lang="en-US" sz="3400" dirty="0"/>
              <a:t> the viewer enough</a:t>
            </a:r>
          </a:p>
          <a:p>
            <a:pPr marL="0" indent="0" algn="ctr">
              <a:buNone/>
            </a:pPr>
            <a:r>
              <a:rPr lang="en-US" sz="3400" dirty="0"/>
              <a:t> to make them </a:t>
            </a:r>
            <a:r>
              <a:rPr lang="en-US" sz="3400" u="sng" dirty="0"/>
              <a:t>pick up (or click on)</a:t>
            </a:r>
            <a:r>
              <a:rPr lang="en-US" sz="3400" dirty="0"/>
              <a:t> the book,</a:t>
            </a:r>
          </a:p>
          <a:p>
            <a:pPr marL="0" indent="0" algn="ctr">
              <a:buNone/>
            </a:pPr>
            <a:r>
              <a:rPr lang="en-US" sz="3400" dirty="0"/>
              <a:t>then </a:t>
            </a:r>
            <a:r>
              <a:rPr lang="en-US" sz="3400" u="sng" dirty="0"/>
              <a:t>start reading the synopsis</a:t>
            </a:r>
            <a:r>
              <a:rPr lang="en-US" sz="3400" dirty="0"/>
              <a:t>. </a:t>
            </a:r>
          </a:p>
        </p:txBody>
      </p:sp>
    </p:spTree>
    <p:extLst>
      <p:ext uri="{BB962C8B-B14F-4D97-AF65-F5344CB8AC3E}">
        <p14:creationId xmlns:p14="http://schemas.microsoft.com/office/powerpoint/2010/main" val="1984932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6CB86F-77F4-2260-787C-49EC61EE3F81}"/>
              </a:ext>
            </a:extLst>
          </p:cNvPr>
          <p:cNvSpPr txBox="1">
            <a:spLocks/>
          </p:cNvSpPr>
          <p:nvPr/>
        </p:nvSpPr>
        <p:spPr>
          <a:xfrm>
            <a:off x="-1240558" y="2459735"/>
            <a:ext cx="7541231" cy="9692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strike="noStrike" kern="1200" cap="all" spc="0" normalizeH="0" baseline="0" noProof="0" dirty="0">
                <a:ln>
                  <a:noFill/>
                </a:ln>
                <a:effectLst/>
                <a:uLnTx/>
                <a:uFillTx/>
                <a:latin typeface="Bactosaurus" panose="02000000000000000000" pitchFamily="2" charset="0"/>
              </a:rPr>
              <a:t>Get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strike="noStrike" kern="1200" cap="all" spc="0" normalizeH="0" baseline="0" noProof="0" dirty="0">
                <a:ln>
                  <a:noFill/>
                </a:ln>
                <a:effectLst/>
                <a:uLnTx/>
                <a:uFillTx/>
                <a:latin typeface="Bactosaurus" panose="02000000000000000000" pitchFamily="2" charset="0"/>
              </a:rPr>
              <a:t>Noticed</a:t>
            </a:r>
            <a:r>
              <a:rPr kumimoji="0" lang="en-US" sz="6000" b="0" i="0" u="sng" strike="noStrike" kern="1200" cap="all" spc="0" normalizeH="0" baseline="0" noProof="0" dirty="0">
                <a:ln>
                  <a:noFill/>
                </a:ln>
                <a:effectLst/>
                <a:uLnTx/>
                <a:uFillTx/>
                <a:latin typeface="Bactosaurus" panose="02000000000000000000" pitchFamily="2" charset="0"/>
              </a:rPr>
              <a:t> </a:t>
            </a:r>
          </a:p>
        </p:txBody>
      </p:sp>
      <p:sp>
        <p:nvSpPr>
          <p:cNvPr id="6" name="Content Placeholder 2">
            <a:extLst>
              <a:ext uri="{FF2B5EF4-FFF2-40B4-BE49-F238E27FC236}">
                <a16:creationId xmlns:a16="http://schemas.microsoft.com/office/drawing/2014/main" id="{85B2C209-87A3-DFEF-091F-FF7A060C7414}"/>
              </a:ext>
            </a:extLst>
          </p:cNvPr>
          <p:cNvSpPr txBox="1">
            <a:spLocks/>
          </p:cNvSpPr>
          <p:nvPr/>
        </p:nvSpPr>
        <p:spPr>
          <a:xfrm>
            <a:off x="-298964" y="3519779"/>
            <a:ext cx="5597912" cy="176636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400" dirty="0"/>
              <a:t>Stop the stroll</a:t>
            </a:r>
          </a:p>
          <a:p>
            <a:pPr marL="0" indent="0" algn="ctr">
              <a:buNone/>
            </a:pPr>
            <a:r>
              <a:rPr lang="en-US" sz="3400" dirty="0"/>
              <a:t>Stop the scroll</a:t>
            </a:r>
          </a:p>
        </p:txBody>
      </p:sp>
      <p:pic>
        <p:nvPicPr>
          <p:cNvPr id="8" name="Picture 7">
            <a:extLst>
              <a:ext uri="{FF2B5EF4-FFF2-40B4-BE49-F238E27FC236}">
                <a16:creationId xmlns:a16="http://schemas.microsoft.com/office/drawing/2014/main" id="{B5618420-CED2-C07E-BEA8-160E31AFF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306" y="1077435"/>
            <a:ext cx="7054694" cy="4703129"/>
          </a:xfrm>
          <a:prstGeom prst="rect">
            <a:avLst/>
          </a:prstGeom>
        </p:spPr>
      </p:pic>
    </p:spTree>
    <p:extLst>
      <p:ext uri="{BB962C8B-B14F-4D97-AF65-F5344CB8AC3E}">
        <p14:creationId xmlns:p14="http://schemas.microsoft.com/office/powerpoint/2010/main" val="2302403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922EE-649A-9DE6-FA5F-D4E2588BCBE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0A67DF9-8C8B-FB99-E4F2-1223C92A6349}"/>
              </a:ext>
            </a:extLst>
          </p:cNvPr>
          <p:cNvSpPr txBox="1">
            <a:spLocks/>
          </p:cNvSpPr>
          <p:nvPr/>
        </p:nvSpPr>
        <p:spPr>
          <a:xfrm>
            <a:off x="256477" y="591014"/>
            <a:ext cx="5334000" cy="351597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strike="noStrike" kern="1200" cap="all" spc="0" normalizeH="0" baseline="0" noProof="0" dirty="0">
                <a:ln>
                  <a:noFill/>
                </a:ln>
                <a:effectLst/>
                <a:uLnTx/>
                <a:uFillTx/>
                <a:latin typeface="Bactosaurus" panose="02000000000000000000" pitchFamily="2" charset="0"/>
              </a:rPr>
              <a:t>Communicate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strike="noStrike" kern="1200" cap="all" spc="0" normalizeH="0" baseline="0" noProof="0" dirty="0">
                <a:ln>
                  <a:noFill/>
                </a:ln>
                <a:effectLst/>
                <a:uLnTx/>
                <a:uFillTx/>
                <a:latin typeface="Bactosaurus" panose="02000000000000000000" pitchFamily="2" charset="0"/>
              </a:rPr>
              <a:t>the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strike="noStrike" kern="1200" cap="all" spc="0" normalizeH="0" baseline="0" noProof="0" dirty="0">
                <a:ln>
                  <a:noFill/>
                </a:ln>
                <a:effectLst/>
                <a:uLnTx/>
                <a:uFillTx/>
                <a:latin typeface="Bactosaurus" panose="02000000000000000000" pitchFamily="2" charset="0"/>
              </a:rPr>
              <a:t>Correct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strike="noStrike" kern="1200" cap="all" spc="0" normalizeH="0" baseline="0" noProof="0" dirty="0" err="1">
                <a:ln>
                  <a:noFill/>
                </a:ln>
                <a:effectLst/>
                <a:uLnTx/>
                <a:uFillTx/>
                <a:latin typeface="Bactosaurus" panose="02000000000000000000" pitchFamily="2" charset="0"/>
              </a:rPr>
              <a:t>SubGenre</a:t>
            </a:r>
            <a:endParaRPr kumimoji="0" lang="en-US" sz="4000" b="0" i="0" strike="noStrike" kern="1200" cap="all" spc="0" normalizeH="0" baseline="0" noProof="0" dirty="0">
              <a:ln>
                <a:noFill/>
              </a:ln>
              <a:effectLst/>
              <a:uLnTx/>
              <a:uFillTx/>
              <a:latin typeface="Bactosaurus" panose="02000000000000000000" pitchFamily="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strike="noStrike" kern="1200" cap="all" spc="0" normalizeH="0" baseline="0" noProof="0" dirty="0">
                <a:ln>
                  <a:noFill/>
                </a:ln>
                <a:effectLst/>
                <a:uLnTx/>
                <a:uFillTx/>
                <a:latin typeface="Bactosaurus" panose="02000000000000000000" pitchFamily="2" charset="0"/>
              </a:rPr>
              <a:t>And</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strike="noStrike" kern="1200" cap="all" spc="0" normalizeH="0" baseline="0" noProof="0" dirty="0">
                <a:ln>
                  <a:noFill/>
                </a:ln>
                <a:effectLst/>
                <a:uLnTx/>
                <a:uFillTx/>
                <a:latin typeface="Bactosaurus" panose="02000000000000000000" pitchFamily="2" charset="0"/>
              </a:rPr>
              <a:t>Theme/feel</a:t>
            </a:r>
            <a:endParaRPr kumimoji="0" lang="en-US" sz="4000" b="0" i="0" u="sng" strike="noStrike" kern="1200" cap="all" spc="0" normalizeH="0" baseline="0" noProof="0" dirty="0">
              <a:ln>
                <a:noFill/>
              </a:ln>
              <a:effectLst/>
              <a:uLnTx/>
              <a:uFillTx/>
              <a:latin typeface="Bactosaurus" panose="02000000000000000000" pitchFamily="2" charset="0"/>
            </a:endParaRPr>
          </a:p>
        </p:txBody>
      </p:sp>
      <p:sp>
        <p:nvSpPr>
          <p:cNvPr id="6" name="Content Placeholder 2">
            <a:extLst>
              <a:ext uri="{FF2B5EF4-FFF2-40B4-BE49-F238E27FC236}">
                <a16:creationId xmlns:a16="http://schemas.microsoft.com/office/drawing/2014/main" id="{72D6BA09-9527-EC8F-A197-D2AAF45E2C3D}"/>
              </a:ext>
            </a:extLst>
          </p:cNvPr>
          <p:cNvSpPr txBox="1">
            <a:spLocks/>
          </p:cNvSpPr>
          <p:nvPr/>
        </p:nvSpPr>
        <p:spPr>
          <a:xfrm>
            <a:off x="256477" y="4720308"/>
            <a:ext cx="5334000" cy="176636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Attract the right readers</a:t>
            </a:r>
          </a:p>
          <a:p>
            <a:pPr marL="0" indent="0" algn="ctr">
              <a:buNone/>
            </a:pPr>
            <a:r>
              <a:rPr lang="en-US" sz="2400" dirty="0"/>
              <a:t>Repel the wrong ones</a:t>
            </a:r>
          </a:p>
        </p:txBody>
      </p:sp>
      <p:pic>
        <p:nvPicPr>
          <p:cNvPr id="3" name="Picture 2">
            <a:extLst>
              <a:ext uri="{FF2B5EF4-FFF2-40B4-BE49-F238E27FC236}">
                <a16:creationId xmlns:a16="http://schemas.microsoft.com/office/drawing/2014/main" id="{1601EEED-2B3C-4047-A07D-D6B4C5D18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6955" y="0"/>
            <a:ext cx="6858000" cy="6858000"/>
          </a:xfrm>
          <a:prstGeom prst="rect">
            <a:avLst/>
          </a:prstGeom>
        </p:spPr>
      </p:pic>
    </p:spTree>
    <p:extLst>
      <p:ext uri="{BB962C8B-B14F-4D97-AF65-F5344CB8AC3E}">
        <p14:creationId xmlns:p14="http://schemas.microsoft.com/office/powerpoint/2010/main" val="2115426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8DEF7-2EC0-8C07-87B2-9DA52C212F6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90236A9-18E0-AD41-D68F-739745C7F5B9}"/>
              </a:ext>
            </a:extLst>
          </p:cNvPr>
          <p:cNvSpPr txBox="1">
            <a:spLocks/>
          </p:cNvSpPr>
          <p:nvPr/>
        </p:nvSpPr>
        <p:spPr>
          <a:xfrm>
            <a:off x="-560334" y="2615851"/>
            <a:ext cx="7541231" cy="9692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strike="noStrike" kern="1200" cap="all" spc="0" normalizeH="0" baseline="0" noProof="0" dirty="0">
                <a:ln>
                  <a:noFill/>
                </a:ln>
                <a:effectLst/>
                <a:uLnTx/>
                <a:uFillTx/>
                <a:latin typeface="Bactosaurus" panose="02000000000000000000" pitchFamily="2" charset="0"/>
              </a:rPr>
              <a:t>Spark</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6000" dirty="0">
                <a:latin typeface="Bactosaurus" panose="02000000000000000000" pitchFamily="2" charset="0"/>
              </a:rPr>
              <a:t>Intrigue </a:t>
            </a:r>
            <a:br>
              <a:rPr lang="en-US" sz="6000" dirty="0">
                <a:latin typeface="Bactosaurus" panose="02000000000000000000" pitchFamily="2" charset="0"/>
              </a:rPr>
            </a:br>
            <a:r>
              <a:rPr lang="en-US" sz="6000" dirty="0">
                <a:latin typeface="Bactosaurus" panose="02000000000000000000" pitchFamily="2" charset="0"/>
              </a:rPr>
              <a:t>&amp; Desire</a:t>
            </a:r>
          </a:p>
        </p:txBody>
      </p:sp>
      <p:pic>
        <p:nvPicPr>
          <p:cNvPr id="10246" name="Picture 6" descr="The correct way to eat Kimbap : r/KpopDemonhunters">
            <a:extLst>
              <a:ext uri="{FF2B5EF4-FFF2-40B4-BE49-F238E27FC236}">
                <a16:creationId xmlns:a16="http://schemas.microsoft.com/office/drawing/2014/main" id="{0A6D1AAD-D936-0121-C019-E5C3C61C3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0"/>
            <a:ext cx="5372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B21D9523-7E24-3CE9-1D22-4B9DD77F4DB8}"/>
              </a:ext>
            </a:extLst>
          </p:cNvPr>
          <p:cNvSpPr txBox="1">
            <a:spLocks/>
          </p:cNvSpPr>
          <p:nvPr/>
        </p:nvSpPr>
        <p:spPr>
          <a:xfrm>
            <a:off x="543281" y="4084688"/>
            <a:ext cx="5334000" cy="176636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Create a visual hook</a:t>
            </a:r>
          </a:p>
          <a:p>
            <a:pPr marL="0" indent="0" algn="ctr">
              <a:buNone/>
            </a:pPr>
            <a:r>
              <a:rPr lang="en-US" sz="2400" dirty="0"/>
              <a:t>based on the genre’s</a:t>
            </a:r>
          </a:p>
          <a:p>
            <a:pPr marL="0" indent="0" algn="ctr">
              <a:buNone/>
            </a:pPr>
            <a:r>
              <a:rPr lang="en-US" sz="2400" dirty="0"/>
              <a:t>emotional promise</a:t>
            </a:r>
          </a:p>
        </p:txBody>
      </p:sp>
    </p:spTree>
    <p:extLst>
      <p:ext uri="{BB962C8B-B14F-4D97-AF65-F5344CB8AC3E}">
        <p14:creationId xmlns:p14="http://schemas.microsoft.com/office/powerpoint/2010/main" val="374930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D3D88-55FA-ACDB-C9D6-BB0FDC6389A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70286DA-0C2B-6276-2991-DE5B5211EB1D}"/>
              </a:ext>
            </a:extLst>
          </p:cNvPr>
          <p:cNvSpPr txBox="1">
            <a:spLocks/>
          </p:cNvSpPr>
          <p:nvPr/>
        </p:nvSpPr>
        <p:spPr>
          <a:xfrm>
            <a:off x="-1445231" y="1623392"/>
            <a:ext cx="7541231" cy="9692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strike="noStrike" kern="1200" cap="all" spc="0" normalizeH="0" baseline="0" noProof="0" dirty="0">
                <a:ln>
                  <a:noFill/>
                </a:ln>
                <a:effectLst/>
                <a:uLnTx/>
                <a:uFillTx/>
                <a:latin typeface="Bactosaurus" panose="02000000000000000000" pitchFamily="2" charset="0"/>
              </a:rPr>
              <a:t>Brag.</a:t>
            </a:r>
            <a:endParaRPr lang="en-US" sz="6000" dirty="0">
              <a:latin typeface="Bactosaurus" panose="02000000000000000000" pitchFamily="2" charset="0"/>
            </a:endParaRPr>
          </a:p>
        </p:txBody>
      </p:sp>
      <p:sp>
        <p:nvSpPr>
          <p:cNvPr id="2" name="Content Placeholder 2">
            <a:extLst>
              <a:ext uri="{FF2B5EF4-FFF2-40B4-BE49-F238E27FC236}">
                <a16:creationId xmlns:a16="http://schemas.microsoft.com/office/drawing/2014/main" id="{39AD6B79-B82F-662E-06C1-D5BC8B6FCD37}"/>
              </a:ext>
            </a:extLst>
          </p:cNvPr>
          <p:cNvSpPr txBox="1">
            <a:spLocks/>
          </p:cNvSpPr>
          <p:nvPr/>
        </p:nvSpPr>
        <p:spPr>
          <a:xfrm>
            <a:off x="784658" y="2784681"/>
            <a:ext cx="5857519" cy="244992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Endorsements</a:t>
            </a:r>
          </a:p>
          <a:p>
            <a:r>
              <a:rPr lang="en-US" sz="2400" dirty="0"/>
              <a:t>Author bestselling/</a:t>
            </a:r>
            <a:br>
              <a:rPr lang="en-US" sz="2400" dirty="0"/>
            </a:br>
            <a:r>
              <a:rPr lang="en-US" sz="2400" dirty="0"/>
              <a:t>award-winning status</a:t>
            </a:r>
          </a:p>
          <a:p>
            <a:r>
              <a:rPr lang="en-US" sz="2400" dirty="0"/>
              <a:t>Shiny award emblem</a:t>
            </a:r>
          </a:p>
          <a:p>
            <a:endParaRPr lang="en-US" sz="2400" dirty="0"/>
          </a:p>
        </p:txBody>
      </p:sp>
      <p:pic>
        <p:nvPicPr>
          <p:cNvPr id="12292" name="Picture 4" descr="Anchorman 2: Ron Burgundy Takes the Internet | screenblab">
            <a:extLst>
              <a:ext uri="{FF2B5EF4-FFF2-40B4-BE49-F238E27FC236}">
                <a16:creationId xmlns:a16="http://schemas.microsoft.com/office/drawing/2014/main" id="{FF32DA6D-91A8-84BC-2661-064E1C88E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303" y="1366024"/>
            <a:ext cx="7337697" cy="412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876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7D0C-E1DA-AC5A-62AE-2A06D522147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18144A-5E16-5ACE-448E-E265C66660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8057"/>
            <a:ext cx="12192000" cy="7168896"/>
          </a:xfrm>
        </p:spPr>
      </p:pic>
    </p:spTree>
    <p:extLst>
      <p:ext uri="{BB962C8B-B14F-4D97-AF65-F5344CB8AC3E}">
        <p14:creationId xmlns:p14="http://schemas.microsoft.com/office/powerpoint/2010/main" val="2546126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0EC66-7F2E-3A73-7AA4-7F360F3B5682}"/>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28E7837-B0E9-23E9-A927-56A03DC7CECE}"/>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565078" y="-167597"/>
            <a:ext cx="13079001" cy="7356938"/>
          </a:xfrm>
        </p:spPr>
      </p:pic>
      <p:sp>
        <p:nvSpPr>
          <p:cNvPr id="10" name="Title 1">
            <a:extLst>
              <a:ext uri="{FF2B5EF4-FFF2-40B4-BE49-F238E27FC236}">
                <a16:creationId xmlns:a16="http://schemas.microsoft.com/office/drawing/2014/main" id="{764A6F01-BE4E-0141-AFE8-62E8E6FF4EF6}"/>
              </a:ext>
            </a:extLst>
          </p:cNvPr>
          <p:cNvSpPr txBox="1">
            <a:spLocks/>
          </p:cNvSpPr>
          <p:nvPr/>
        </p:nvSpPr>
        <p:spPr>
          <a:xfrm>
            <a:off x="2428193" y="3654710"/>
            <a:ext cx="7541231" cy="9692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sng" strike="noStrike" kern="1200" cap="all" spc="0" normalizeH="0" baseline="0" noProof="0" dirty="0">
                <a:ln>
                  <a:noFill/>
                </a:ln>
                <a:effectLst/>
                <a:uLnTx/>
                <a:uFillTx/>
                <a:latin typeface="Bactosaurus" panose="02000000000000000000" pitchFamily="2" charset="0"/>
              </a:rPr>
              <a:t>Kneecap </a:t>
            </a:r>
            <a:r>
              <a:rPr kumimoji="0" lang="en-US" sz="6000" b="0" i="0" strike="noStrike" kern="1200" cap="all" spc="0" normalizeH="0" baseline="0" noProof="0" dirty="0">
                <a:ln>
                  <a:noFill/>
                </a:ln>
                <a:effectLst/>
                <a:uLnTx/>
                <a:uFillTx/>
                <a:latin typeface="Bactosaurus" panose="02000000000000000000" pitchFamily="2" charset="0"/>
              </a:rPr>
              <a:t>Your   artist.</a:t>
            </a:r>
            <a:r>
              <a:rPr kumimoji="0" lang="en-US" sz="6000" b="0" i="0" u="sng" strike="noStrike" kern="1200" cap="all" spc="0" normalizeH="0" baseline="0" noProof="0" dirty="0">
                <a:ln>
                  <a:noFill/>
                </a:ln>
                <a:effectLst/>
                <a:uLnTx/>
                <a:uFillTx/>
                <a:latin typeface="Bactosaurus" panose="02000000000000000000" pitchFamily="2" charset="0"/>
              </a:rPr>
              <a:t> </a:t>
            </a:r>
          </a:p>
        </p:txBody>
      </p:sp>
      <p:sp>
        <p:nvSpPr>
          <p:cNvPr id="2" name="Title 1">
            <a:extLst>
              <a:ext uri="{FF2B5EF4-FFF2-40B4-BE49-F238E27FC236}">
                <a16:creationId xmlns:a16="http://schemas.microsoft.com/office/drawing/2014/main" id="{D0568873-B1C2-C5BC-6712-4E57824BBFE0}"/>
              </a:ext>
            </a:extLst>
          </p:cNvPr>
          <p:cNvSpPr txBox="1">
            <a:spLocks/>
          </p:cNvSpPr>
          <p:nvPr/>
        </p:nvSpPr>
        <p:spPr>
          <a:xfrm>
            <a:off x="2887038" y="1842440"/>
            <a:ext cx="6623540" cy="9692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solidFill>
                  <a:srgbClr val="F57617"/>
                </a:solidFill>
                <a:effectLst/>
                <a:uLnTx/>
                <a:uFillTx/>
                <a:latin typeface="Bactosaurus" panose="02000000000000000000" pitchFamily="2" charset="0"/>
              </a:rPr>
              <a:t>STEP 2:</a:t>
            </a:r>
          </a:p>
        </p:txBody>
      </p:sp>
    </p:spTree>
    <p:extLst>
      <p:ext uri="{BB962C8B-B14F-4D97-AF65-F5344CB8AC3E}">
        <p14:creationId xmlns:p14="http://schemas.microsoft.com/office/powerpoint/2010/main" val="3796604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D79CC-7DF6-2712-4DB7-C2C05319918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CBE2E62-F191-F08E-EABB-430109057F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7787811"/>
          </a:xfrm>
        </p:spPr>
      </p:pic>
    </p:spTree>
    <p:extLst>
      <p:ext uri="{BB962C8B-B14F-4D97-AF65-F5344CB8AC3E}">
        <p14:creationId xmlns:p14="http://schemas.microsoft.com/office/powerpoint/2010/main" val="837655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62CAD-03B9-ED5F-41BC-C22C4CB89C5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51B6888-7196-D3F9-203D-77D13057C5ED}"/>
              </a:ext>
            </a:extLst>
          </p:cNvPr>
          <p:cNvSpPr txBox="1">
            <a:spLocks/>
          </p:cNvSpPr>
          <p:nvPr/>
        </p:nvSpPr>
        <p:spPr>
          <a:xfrm>
            <a:off x="255159" y="2225444"/>
            <a:ext cx="5062939" cy="28531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A</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600" dirty="0">
                <a:latin typeface="Bactosaurus" panose="02000000000000000000" pitchFamily="2" charset="0"/>
              </a:rPr>
              <a:t>Book</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Cover</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600" dirty="0">
                <a:latin typeface="Bactosaurus" panose="02000000000000000000" pitchFamily="2" charset="0"/>
              </a:rPr>
              <a:t>Is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strike="noStrike" kern="1200" cap="all" spc="0" normalizeH="0" baseline="0" noProof="0" dirty="0">
                <a:ln>
                  <a:noFill/>
                </a:ln>
                <a:solidFill>
                  <a:srgbClr val="F57617"/>
                </a:solidFill>
                <a:effectLst/>
                <a:uLnTx/>
                <a:uFillTx/>
                <a:latin typeface="Bactosaurus" panose="02000000000000000000" pitchFamily="2" charset="0"/>
              </a:rPr>
              <a:t>NOT: </a:t>
            </a:r>
          </a:p>
        </p:txBody>
      </p:sp>
      <p:sp>
        <p:nvSpPr>
          <p:cNvPr id="5" name="Rectangle 4">
            <a:extLst>
              <a:ext uri="{FF2B5EF4-FFF2-40B4-BE49-F238E27FC236}">
                <a16:creationId xmlns:a16="http://schemas.microsoft.com/office/drawing/2014/main" id="{03D45D8B-B2CB-1F69-14B3-C6E19A6B0DB8}"/>
              </a:ext>
            </a:extLst>
          </p:cNvPr>
          <p:cNvSpPr/>
          <p:nvPr/>
        </p:nvSpPr>
        <p:spPr>
          <a:xfrm>
            <a:off x="5954751" y="-223024"/>
            <a:ext cx="6345044" cy="7304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D8B5E768-96E7-36E3-BEF0-1167E551936E}"/>
              </a:ext>
            </a:extLst>
          </p:cNvPr>
          <p:cNvSpPr>
            <a:spLocks noGrp="1"/>
          </p:cNvSpPr>
          <p:nvPr>
            <p:ph idx="1"/>
          </p:nvPr>
        </p:nvSpPr>
        <p:spPr>
          <a:xfrm>
            <a:off x="6556917" y="1460808"/>
            <a:ext cx="5943600" cy="4382432"/>
          </a:xfrm>
        </p:spPr>
        <p:txBody>
          <a:bodyPr>
            <a:normAutofit lnSpcReduction="10000"/>
          </a:bodyPr>
          <a:lstStyle/>
          <a:p>
            <a:r>
              <a:rPr lang="en-US" sz="3200" dirty="0">
                <a:solidFill>
                  <a:schemeClr val="bg1"/>
                </a:solidFill>
              </a:rPr>
              <a:t>Decoration</a:t>
            </a:r>
            <a:br>
              <a:rPr lang="en-US" sz="3200" dirty="0">
                <a:solidFill>
                  <a:schemeClr val="bg1"/>
                </a:solidFill>
              </a:rPr>
            </a:br>
            <a:endParaRPr lang="en-US" sz="3200" dirty="0">
              <a:solidFill>
                <a:schemeClr val="bg1"/>
              </a:solidFill>
            </a:endParaRPr>
          </a:p>
          <a:p>
            <a:r>
              <a:rPr lang="en-US" sz="3200" dirty="0">
                <a:solidFill>
                  <a:schemeClr val="bg1"/>
                </a:solidFill>
              </a:rPr>
              <a:t>The author’s</a:t>
            </a:r>
            <a:br>
              <a:rPr lang="en-US" sz="3200" dirty="0">
                <a:solidFill>
                  <a:schemeClr val="bg1"/>
                </a:solidFill>
              </a:rPr>
            </a:br>
            <a:r>
              <a:rPr lang="en-US" sz="3200" dirty="0">
                <a:solidFill>
                  <a:schemeClr val="bg1"/>
                </a:solidFill>
              </a:rPr>
              <a:t>self-expression</a:t>
            </a:r>
            <a:br>
              <a:rPr lang="en-US" sz="3200" dirty="0">
                <a:solidFill>
                  <a:schemeClr val="bg1"/>
                </a:solidFill>
              </a:rPr>
            </a:br>
            <a:endParaRPr lang="en-US" sz="3200" dirty="0">
              <a:solidFill>
                <a:schemeClr val="bg1"/>
              </a:solidFill>
            </a:endParaRPr>
          </a:p>
          <a:p>
            <a:r>
              <a:rPr lang="en-US" sz="3200" dirty="0">
                <a:solidFill>
                  <a:schemeClr val="bg1"/>
                </a:solidFill>
              </a:rPr>
              <a:t>Artistic experimentation</a:t>
            </a:r>
            <a:br>
              <a:rPr lang="en-US" sz="3200" dirty="0">
                <a:solidFill>
                  <a:schemeClr val="bg1"/>
                </a:solidFill>
              </a:rPr>
            </a:br>
            <a:endParaRPr lang="en-US" sz="3200" dirty="0">
              <a:solidFill>
                <a:schemeClr val="bg1"/>
              </a:solidFill>
            </a:endParaRPr>
          </a:p>
        </p:txBody>
      </p:sp>
    </p:spTree>
    <p:extLst>
      <p:ext uri="{BB962C8B-B14F-4D97-AF65-F5344CB8AC3E}">
        <p14:creationId xmlns:p14="http://schemas.microsoft.com/office/powerpoint/2010/main" val="3794738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1CF75-808F-4A53-A0C5-06C24B65E2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E8CAE94-4376-66D9-465D-57FF17A601A0}"/>
              </a:ext>
            </a:extLst>
          </p:cNvPr>
          <p:cNvSpPr txBox="1">
            <a:spLocks/>
          </p:cNvSpPr>
          <p:nvPr/>
        </p:nvSpPr>
        <p:spPr>
          <a:xfrm>
            <a:off x="0" y="594739"/>
            <a:ext cx="12191999" cy="56685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lvl="0" algn="ctr">
              <a:defRPr/>
            </a:pPr>
            <a:r>
              <a:rPr lang="en-US" sz="8000" dirty="0">
                <a:latin typeface="Bactosaurus" panose="02000000000000000000" pitchFamily="2" charset="0"/>
              </a:rPr>
              <a:t>Book Design</a:t>
            </a:r>
          </a:p>
          <a:p>
            <a:pPr lvl="0" algn="ctr">
              <a:defRPr/>
            </a:pPr>
            <a:r>
              <a:rPr lang="en-US" sz="4800" dirty="0">
                <a:latin typeface="Bactosaurus" panose="02000000000000000000" pitchFamily="2" charset="0"/>
              </a:rPr>
              <a:t>is not about</a:t>
            </a:r>
          </a:p>
          <a:p>
            <a:pPr lvl="0" algn="ctr">
              <a:defRPr/>
            </a:pPr>
            <a:r>
              <a:rPr lang="en-US" sz="4800" dirty="0">
                <a:solidFill>
                  <a:srgbClr val="F57617"/>
                </a:solidFill>
                <a:latin typeface="Bactosaurus" panose="02000000000000000000" pitchFamily="2" charset="0"/>
              </a:rPr>
              <a:t>what the author likes. </a:t>
            </a:r>
          </a:p>
          <a:p>
            <a:pPr lvl="0" algn="ctr">
              <a:defRPr/>
            </a:pPr>
            <a:endParaRPr lang="en-US" sz="4800" dirty="0">
              <a:latin typeface="Bactosaurus" panose="02000000000000000000" pitchFamily="2" charset="0"/>
            </a:endParaRPr>
          </a:p>
          <a:p>
            <a:pPr lvl="0" algn="ctr">
              <a:defRPr/>
            </a:pPr>
            <a:r>
              <a:rPr lang="en-US" sz="4800" dirty="0">
                <a:latin typeface="Bactosaurus" panose="02000000000000000000" pitchFamily="2" charset="0"/>
              </a:rPr>
              <a:t>it is about what the</a:t>
            </a:r>
          </a:p>
          <a:p>
            <a:pPr lvl="0" algn="ctr">
              <a:defRPr/>
            </a:pPr>
            <a:r>
              <a:rPr lang="en-US" sz="4800" dirty="0">
                <a:solidFill>
                  <a:srgbClr val="F57617"/>
                </a:solidFill>
                <a:latin typeface="Bactosaurus" panose="02000000000000000000" pitchFamily="2" charset="0"/>
              </a:rPr>
              <a:t>target audience craves</a:t>
            </a:r>
          </a:p>
          <a:p>
            <a:pPr lvl="0" algn="ctr">
              <a:defRPr/>
            </a:pPr>
            <a:r>
              <a:rPr lang="en-US" sz="4800" dirty="0">
                <a:latin typeface="Bactosaurus" panose="02000000000000000000" pitchFamily="2" charset="0"/>
              </a:rPr>
              <a:t>in the genre </a:t>
            </a:r>
          </a:p>
          <a:p>
            <a:pPr lvl="0" algn="ctr">
              <a:defRPr/>
            </a:pPr>
            <a:r>
              <a:rPr lang="en-US" sz="4800" dirty="0">
                <a:latin typeface="Bactosaurus" panose="02000000000000000000" pitchFamily="2" charset="0"/>
              </a:rPr>
              <a:t>they love. </a:t>
            </a:r>
            <a:endParaRPr kumimoji="0" lang="en-US" sz="4800" b="0" i="0" strike="noStrike" kern="1200" cap="all" spc="0" normalizeH="0" baseline="0" noProof="0" dirty="0">
              <a:ln>
                <a:noFill/>
              </a:ln>
              <a:effectLst/>
              <a:uLnTx/>
              <a:uFillTx/>
              <a:latin typeface="Bactosaurus" panose="02000000000000000000" pitchFamily="2" charset="0"/>
            </a:endParaRPr>
          </a:p>
        </p:txBody>
      </p:sp>
    </p:spTree>
    <p:extLst>
      <p:ext uri="{BB962C8B-B14F-4D97-AF65-F5344CB8AC3E}">
        <p14:creationId xmlns:p14="http://schemas.microsoft.com/office/powerpoint/2010/main" val="292757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E2AC77-0254-D7FB-D9D1-050A991ED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12192000" cy="917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921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9C6A1-CD83-45CC-DEF3-65E1DAD64A7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BF8FEC2-4729-C6EC-9CB3-4C112D14AEDE}"/>
              </a:ext>
            </a:extLst>
          </p:cNvPr>
          <p:cNvSpPr/>
          <p:nvPr/>
        </p:nvSpPr>
        <p:spPr>
          <a:xfrm>
            <a:off x="5475249" y="-223024"/>
            <a:ext cx="6824546" cy="7304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B27E81E0-4281-8282-4F43-4F802F1579A7}"/>
              </a:ext>
            </a:extLst>
          </p:cNvPr>
          <p:cNvSpPr>
            <a:spLocks noGrp="1"/>
          </p:cNvSpPr>
          <p:nvPr>
            <p:ph idx="1"/>
          </p:nvPr>
        </p:nvSpPr>
        <p:spPr>
          <a:xfrm>
            <a:off x="6194502" y="1973765"/>
            <a:ext cx="5386039" cy="4382432"/>
          </a:xfrm>
        </p:spPr>
        <p:txBody>
          <a:bodyPr>
            <a:normAutofit/>
          </a:bodyPr>
          <a:lstStyle/>
          <a:p>
            <a:pPr marL="0" indent="0" algn="ctr">
              <a:buNone/>
            </a:pPr>
            <a:r>
              <a:rPr lang="en-US" sz="3200" dirty="0">
                <a:solidFill>
                  <a:schemeClr val="bg1"/>
                </a:solidFill>
              </a:rPr>
              <a:t>A “cliché” cover</a:t>
            </a:r>
          </a:p>
          <a:p>
            <a:pPr marL="0" indent="0" algn="ctr">
              <a:buNone/>
            </a:pPr>
            <a:r>
              <a:rPr lang="en-US" sz="3200" dirty="0">
                <a:solidFill>
                  <a:schemeClr val="bg1"/>
                </a:solidFill>
              </a:rPr>
              <a:t>that hits its</a:t>
            </a:r>
          </a:p>
          <a:p>
            <a:pPr marL="0" indent="0" algn="ctr">
              <a:buNone/>
            </a:pPr>
            <a:r>
              <a:rPr lang="en-US" sz="3200" dirty="0">
                <a:solidFill>
                  <a:schemeClr val="bg1"/>
                </a:solidFill>
              </a:rPr>
              <a:t>target audience</a:t>
            </a:r>
          </a:p>
          <a:p>
            <a:pPr marL="0" indent="0" algn="ctr">
              <a:buNone/>
            </a:pPr>
            <a:r>
              <a:rPr lang="en-US" sz="3200" dirty="0">
                <a:solidFill>
                  <a:schemeClr val="bg1"/>
                </a:solidFill>
              </a:rPr>
              <a:t>is a marketing success.</a:t>
            </a:r>
          </a:p>
        </p:txBody>
      </p:sp>
      <p:sp>
        <p:nvSpPr>
          <p:cNvPr id="8" name="Content Placeholder 2">
            <a:extLst>
              <a:ext uri="{FF2B5EF4-FFF2-40B4-BE49-F238E27FC236}">
                <a16:creationId xmlns:a16="http://schemas.microsoft.com/office/drawing/2014/main" id="{600C6F0A-8B90-65DD-93F9-CC4356E5F5A2}"/>
              </a:ext>
            </a:extLst>
          </p:cNvPr>
          <p:cNvSpPr txBox="1">
            <a:spLocks/>
          </p:cNvSpPr>
          <p:nvPr/>
        </p:nvSpPr>
        <p:spPr>
          <a:xfrm>
            <a:off x="175633" y="2219091"/>
            <a:ext cx="4939990" cy="438243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t>A “beautiful” cover</a:t>
            </a:r>
          </a:p>
          <a:p>
            <a:pPr marL="0" indent="0" algn="ctr">
              <a:buFont typeface="Arial" panose="020B0604020202020204" pitchFamily="34" charset="0"/>
              <a:buNone/>
            </a:pPr>
            <a:r>
              <a:rPr lang="en-US" sz="3200" dirty="0"/>
              <a:t>that doesn’t sell</a:t>
            </a:r>
          </a:p>
          <a:p>
            <a:pPr marL="0" indent="0" algn="ctr">
              <a:buFont typeface="Arial" panose="020B0604020202020204" pitchFamily="34" charset="0"/>
              <a:buNone/>
            </a:pPr>
            <a:r>
              <a:rPr lang="en-US" sz="3200" dirty="0"/>
              <a:t>is a failure.</a:t>
            </a:r>
          </a:p>
        </p:txBody>
      </p:sp>
    </p:spTree>
    <p:extLst>
      <p:ext uri="{BB962C8B-B14F-4D97-AF65-F5344CB8AC3E}">
        <p14:creationId xmlns:p14="http://schemas.microsoft.com/office/powerpoint/2010/main" val="1276013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18E1B-2613-D1CA-8A2A-6D76EB48C233}"/>
            </a:ext>
          </a:extLst>
        </p:cNvPr>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05888479-494D-AAD8-5A33-6F8AED56C34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0" name="Title 1">
            <a:extLst>
              <a:ext uri="{FF2B5EF4-FFF2-40B4-BE49-F238E27FC236}">
                <a16:creationId xmlns:a16="http://schemas.microsoft.com/office/drawing/2014/main" id="{477D33CF-187C-7979-11B2-673E7C14DF5C}"/>
              </a:ext>
            </a:extLst>
          </p:cNvPr>
          <p:cNvSpPr txBox="1">
            <a:spLocks/>
          </p:cNvSpPr>
          <p:nvPr/>
        </p:nvSpPr>
        <p:spPr>
          <a:xfrm>
            <a:off x="1356852" y="1281053"/>
            <a:ext cx="9684774" cy="14273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strike="noStrike" kern="1200" cap="all" spc="0" normalizeH="0" baseline="0" noProof="0" dirty="0">
                <a:ln>
                  <a:noFill/>
                </a:ln>
                <a:effectLst/>
                <a:uLnTx/>
                <a:uFillTx/>
                <a:latin typeface="Bactosaurus" panose="02000000000000000000" pitchFamily="2" charset="0"/>
              </a:rPr>
              <a:t>Great Art</a:t>
            </a:r>
          </a:p>
        </p:txBody>
      </p:sp>
      <p:sp>
        <p:nvSpPr>
          <p:cNvPr id="11" name="Content Placeholder 2">
            <a:extLst>
              <a:ext uri="{FF2B5EF4-FFF2-40B4-BE49-F238E27FC236}">
                <a16:creationId xmlns:a16="http://schemas.microsoft.com/office/drawing/2014/main" id="{D0F3C272-BB2B-F972-0170-F365335A9624}"/>
              </a:ext>
            </a:extLst>
          </p:cNvPr>
          <p:cNvSpPr txBox="1">
            <a:spLocks/>
          </p:cNvSpPr>
          <p:nvPr/>
        </p:nvSpPr>
        <p:spPr>
          <a:xfrm>
            <a:off x="1356852" y="2939230"/>
            <a:ext cx="9684774" cy="242079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400" dirty="0"/>
              <a:t>doesn’t always make</a:t>
            </a:r>
          </a:p>
        </p:txBody>
      </p:sp>
      <p:sp>
        <p:nvSpPr>
          <p:cNvPr id="2" name="Title 1">
            <a:extLst>
              <a:ext uri="{FF2B5EF4-FFF2-40B4-BE49-F238E27FC236}">
                <a16:creationId xmlns:a16="http://schemas.microsoft.com/office/drawing/2014/main" id="{E80B4BF8-A950-7203-7BB5-F15B0F5DEBCB}"/>
              </a:ext>
            </a:extLst>
          </p:cNvPr>
          <p:cNvSpPr txBox="1">
            <a:spLocks/>
          </p:cNvSpPr>
          <p:nvPr/>
        </p:nvSpPr>
        <p:spPr>
          <a:xfrm>
            <a:off x="1356852" y="3355865"/>
            <a:ext cx="9684774" cy="14273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sng" strike="noStrike" kern="1200" cap="all" spc="0" normalizeH="0" baseline="0" noProof="0" dirty="0">
                <a:ln>
                  <a:noFill/>
                </a:ln>
                <a:effectLst/>
                <a:uLnTx/>
                <a:uFillTx/>
                <a:latin typeface="Bactosaurus" panose="02000000000000000000" pitchFamily="2" charset="0"/>
              </a:rPr>
              <a:t>A Great cover.</a:t>
            </a:r>
          </a:p>
        </p:txBody>
      </p:sp>
    </p:spTree>
    <p:extLst>
      <p:ext uri="{BB962C8B-B14F-4D97-AF65-F5344CB8AC3E}">
        <p14:creationId xmlns:p14="http://schemas.microsoft.com/office/powerpoint/2010/main" val="184757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52845-E3B1-4039-2BF6-1912D247B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3503235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CFC28-A0E1-4BCC-1BE0-C25F5002F2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FC0B815-9F06-59D2-31EB-4D545364B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15814882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F6AD6-ED74-318C-E084-5EABA5975E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489B442-908D-E722-3848-0D2AD9AD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08" y="0"/>
            <a:ext cx="10983784" cy="6858000"/>
          </a:xfrm>
          <a:prstGeom prst="rect">
            <a:avLst/>
          </a:prstGeom>
        </p:spPr>
      </p:pic>
    </p:spTree>
    <p:extLst>
      <p:ext uri="{BB962C8B-B14F-4D97-AF65-F5344CB8AC3E}">
        <p14:creationId xmlns:p14="http://schemas.microsoft.com/office/powerpoint/2010/main" val="3190382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8CD20-C192-BF79-A45B-0876DE5C6E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F61070C-4935-756E-8E2E-A78E50290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851" y="320777"/>
            <a:ext cx="4144297" cy="6216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1034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FAEB6-121B-2A28-5B10-FA6D08E91CC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391AA9F-70FA-4CE8-32BB-D5A759203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75744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09B2E70E-46D6-8F40-3726-F303768E5A1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0" name="Title 1">
            <a:extLst>
              <a:ext uri="{FF2B5EF4-FFF2-40B4-BE49-F238E27FC236}">
                <a16:creationId xmlns:a16="http://schemas.microsoft.com/office/drawing/2014/main" id="{403E96A7-CC9A-3E15-D7BF-3D0CE412F582}"/>
              </a:ext>
            </a:extLst>
          </p:cNvPr>
          <p:cNvSpPr txBox="1">
            <a:spLocks/>
          </p:cNvSpPr>
          <p:nvPr/>
        </p:nvSpPr>
        <p:spPr>
          <a:xfrm>
            <a:off x="2079522" y="3123696"/>
            <a:ext cx="8032954" cy="18997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sng" strike="noStrike" kern="1200" cap="all" spc="0" normalizeH="0" baseline="0" noProof="0" dirty="0">
                <a:ln>
                  <a:noFill/>
                </a:ln>
                <a:effectLst/>
                <a:uLnTx/>
                <a:uFillTx/>
                <a:latin typeface="Bactosaurus" panose="02000000000000000000" pitchFamily="2" charset="0"/>
              </a:rPr>
              <a:t>QUALITY.</a:t>
            </a:r>
          </a:p>
        </p:txBody>
      </p:sp>
      <p:sp>
        <p:nvSpPr>
          <p:cNvPr id="11" name="Content Placeholder 2">
            <a:extLst>
              <a:ext uri="{FF2B5EF4-FFF2-40B4-BE49-F238E27FC236}">
                <a16:creationId xmlns:a16="http://schemas.microsoft.com/office/drawing/2014/main" id="{6F58075C-7836-71DA-0A71-9514D44A44B5}"/>
              </a:ext>
            </a:extLst>
          </p:cNvPr>
          <p:cNvSpPr txBox="1">
            <a:spLocks/>
          </p:cNvSpPr>
          <p:nvPr/>
        </p:nvSpPr>
        <p:spPr>
          <a:xfrm>
            <a:off x="3472268" y="1576607"/>
            <a:ext cx="5247463" cy="290607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400" dirty="0"/>
              <a:t>We judge books</a:t>
            </a:r>
          </a:p>
          <a:p>
            <a:pPr marL="0" indent="0" algn="ctr">
              <a:buNone/>
            </a:pPr>
            <a:r>
              <a:rPr lang="en-US" sz="3400" dirty="0"/>
              <a:t>by their covers</a:t>
            </a:r>
          </a:p>
          <a:p>
            <a:pPr marL="0" indent="0" algn="ctr">
              <a:buNone/>
            </a:pPr>
            <a:r>
              <a:rPr lang="en-US" sz="3400" dirty="0"/>
              <a:t>because it indicates</a:t>
            </a:r>
          </a:p>
        </p:txBody>
      </p:sp>
    </p:spTree>
    <p:extLst>
      <p:ext uri="{BB962C8B-B14F-4D97-AF65-F5344CB8AC3E}">
        <p14:creationId xmlns:p14="http://schemas.microsoft.com/office/powerpoint/2010/main" val="120153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0A61B-326D-47F7-40F4-A3FA558887B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447D1C0-3189-7122-2846-B68244E75BE9}"/>
              </a:ext>
            </a:extLst>
          </p:cNvPr>
          <p:cNvSpPr txBox="1">
            <a:spLocks/>
          </p:cNvSpPr>
          <p:nvPr/>
        </p:nvSpPr>
        <p:spPr>
          <a:xfrm>
            <a:off x="0" y="594739"/>
            <a:ext cx="12191999" cy="56685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lvl="0" algn="ctr">
              <a:defRPr/>
            </a:pPr>
            <a:r>
              <a:rPr lang="en-US" sz="4800" dirty="0">
                <a:latin typeface="Bactosaurus" panose="02000000000000000000" pitchFamily="2" charset="0"/>
              </a:rPr>
              <a:t>A book cover</a:t>
            </a:r>
          </a:p>
          <a:p>
            <a:pPr lvl="0" algn="ctr">
              <a:defRPr/>
            </a:pPr>
            <a:r>
              <a:rPr lang="en-US" sz="4800" dirty="0">
                <a:latin typeface="Bactosaurus" panose="02000000000000000000" pitchFamily="2" charset="0"/>
              </a:rPr>
              <a:t>is not Art </a:t>
            </a:r>
          </a:p>
          <a:p>
            <a:pPr lvl="0" algn="ctr">
              <a:defRPr/>
            </a:pPr>
            <a:r>
              <a:rPr lang="en-US" sz="4800" dirty="0">
                <a:latin typeface="Bactosaurus" panose="02000000000000000000" pitchFamily="2" charset="0"/>
              </a:rPr>
              <a:t>for contemplation. </a:t>
            </a:r>
            <a:endParaRPr lang="en-US" sz="4800" dirty="0">
              <a:solidFill>
                <a:srgbClr val="F57617"/>
              </a:solidFill>
              <a:latin typeface="Bactosaurus" panose="02000000000000000000" pitchFamily="2" charset="0"/>
            </a:endParaRPr>
          </a:p>
          <a:p>
            <a:pPr lvl="0" algn="ctr">
              <a:defRPr/>
            </a:pPr>
            <a:endParaRPr lang="en-US" sz="4800" dirty="0">
              <a:latin typeface="Bactosaurus" panose="02000000000000000000" pitchFamily="2" charset="0"/>
            </a:endParaRPr>
          </a:p>
          <a:p>
            <a:pPr lvl="0" algn="ctr">
              <a:defRPr/>
            </a:pPr>
            <a:r>
              <a:rPr lang="en-US" sz="4800" dirty="0">
                <a:latin typeface="Bactosaurus" panose="02000000000000000000" pitchFamily="2" charset="0"/>
              </a:rPr>
              <a:t>it is a tool for</a:t>
            </a:r>
          </a:p>
          <a:p>
            <a:pPr lvl="0" algn="ctr">
              <a:defRPr/>
            </a:pPr>
            <a:r>
              <a:rPr lang="en-US" sz="7200" dirty="0">
                <a:solidFill>
                  <a:srgbClr val="F57617"/>
                </a:solidFill>
                <a:latin typeface="Bactosaurus" panose="02000000000000000000" pitchFamily="2" charset="0"/>
              </a:rPr>
              <a:t>Persuasion</a:t>
            </a:r>
          </a:p>
          <a:p>
            <a:pPr lvl="0" algn="ctr">
              <a:defRPr/>
            </a:pPr>
            <a:r>
              <a:rPr lang="en-US" sz="4800" dirty="0">
                <a:latin typeface="Bactosaurus" panose="02000000000000000000" pitchFamily="2" charset="0"/>
              </a:rPr>
              <a:t>under extreme</a:t>
            </a:r>
          </a:p>
          <a:p>
            <a:pPr lvl="0" algn="ctr">
              <a:defRPr/>
            </a:pPr>
            <a:r>
              <a:rPr lang="en-US" sz="4800" dirty="0">
                <a:latin typeface="Bactosaurus" panose="02000000000000000000" pitchFamily="2" charset="0"/>
              </a:rPr>
              <a:t>time pressure. </a:t>
            </a:r>
            <a:endParaRPr kumimoji="0" lang="en-US" sz="4800" b="0" i="0" strike="noStrike" kern="1200" cap="all" spc="0" normalizeH="0" baseline="0" noProof="0" dirty="0">
              <a:ln>
                <a:noFill/>
              </a:ln>
              <a:effectLst/>
              <a:uLnTx/>
              <a:uFillTx/>
              <a:latin typeface="Bactosaurus" panose="02000000000000000000" pitchFamily="2" charset="0"/>
            </a:endParaRPr>
          </a:p>
        </p:txBody>
      </p:sp>
    </p:spTree>
    <p:extLst>
      <p:ext uri="{BB962C8B-B14F-4D97-AF65-F5344CB8AC3E}">
        <p14:creationId xmlns:p14="http://schemas.microsoft.com/office/powerpoint/2010/main" val="2357307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1ADBC-51C7-CD8E-166B-DB6823ACDAC9}"/>
            </a:ext>
          </a:extLst>
        </p:cNvPr>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045D76D5-2D58-5C3A-458F-FA8F766AB992}"/>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0" name="Title 1">
            <a:extLst>
              <a:ext uri="{FF2B5EF4-FFF2-40B4-BE49-F238E27FC236}">
                <a16:creationId xmlns:a16="http://schemas.microsoft.com/office/drawing/2014/main" id="{E065AE1D-CBC4-D0F7-BF03-000E3D057F67}"/>
              </a:ext>
            </a:extLst>
          </p:cNvPr>
          <p:cNvSpPr txBox="1">
            <a:spLocks/>
          </p:cNvSpPr>
          <p:nvPr/>
        </p:nvSpPr>
        <p:spPr>
          <a:xfrm>
            <a:off x="1356852" y="1281053"/>
            <a:ext cx="9684774" cy="14273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strike="noStrike" kern="1200" cap="all" spc="0" normalizeH="0" baseline="0" noProof="0" dirty="0">
                <a:ln>
                  <a:noFill/>
                </a:ln>
                <a:effectLst/>
                <a:uLnTx/>
                <a:uFillTx/>
                <a:latin typeface="Bactosaurus" panose="02000000000000000000" pitchFamily="2" charset="0"/>
              </a:rPr>
              <a:t>The #1 job</a:t>
            </a:r>
          </a:p>
        </p:txBody>
      </p:sp>
      <p:sp>
        <p:nvSpPr>
          <p:cNvPr id="11" name="Content Placeholder 2">
            <a:extLst>
              <a:ext uri="{FF2B5EF4-FFF2-40B4-BE49-F238E27FC236}">
                <a16:creationId xmlns:a16="http://schemas.microsoft.com/office/drawing/2014/main" id="{A8E44647-5B22-059C-A2C5-62FBEC722889}"/>
              </a:ext>
            </a:extLst>
          </p:cNvPr>
          <p:cNvSpPr txBox="1">
            <a:spLocks/>
          </p:cNvSpPr>
          <p:nvPr/>
        </p:nvSpPr>
        <p:spPr>
          <a:xfrm>
            <a:off x="1356852" y="2708375"/>
            <a:ext cx="9684774" cy="242079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400" dirty="0"/>
              <a:t>of a book cover is to</a:t>
            </a:r>
          </a:p>
          <a:p>
            <a:pPr marL="0" indent="0" algn="ctr">
              <a:buNone/>
            </a:pPr>
            <a:r>
              <a:rPr lang="en-US" sz="3400" u="sng" dirty="0"/>
              <a:t>sell the book</a:t>
            </a:r>
            <a:r>
              <a:rPr lang="en-US" sz="3400" dirty="0"/>
              <a:t>, not </a:t>
            </a:r>
          </a:p>
          <a:p>
            <a:pPr marL="0" indent="0" algn="ctr">
              <a:buNone/>
            </a:pPr>
            <a:r>
              <a:rPr lang="en-US" sz="3400" u="sng" dirty="0"/>
              <a:t>make the author happy</a:t>
            </a:r>
            <a:r>
              <a:rPr lang="en-US" sz="3400" dirty="0"/>
              <a:t>. </a:t>
            </a:r>
          </a:p>
        </p:txBody>
      </p:sp>
    </p:spTree>
    <p:extLst>
      <p:ext uri="{BB962C8B-B14F-4D97-AF65-F5344CB8AC3E}">
        <p14:creationId xmlns:p14="http://schemas.microsoft.com/office/powerpoint/2010/main" val="3497290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2E090-EACE-A762-3D75-09633048E70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D16BBF3-1AB2-E4D2-EDC3-1B4B8468200A}"/>
              </a:ext>
            </a:extLst>
          </p:cNvPr>
          <p:cNvSpPr txBox="1">
            <a:spLocks/>
          </p:cNvSpPr>
          <p:nvPr/>
        </p:nvSpPr>
        <p:spPr>
          <a:xfrm>
            <a:off x="403357" y="1578674"/>
            <a:ext cx="5062939" cy="15994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Secondary objectives:</a:t>
            </a:r>
          </a:p>
        </p:txBody>
      </p:sp>
      <p:sp>
        <p:nvSpPr>
          <p:cNvPr id="5" name="Rectangle 4">
            <a:extLst>
              <a:ext uri="{FF2B5EF4-FFF2-40B4-BE49-F238E27FC236}">
                <a16:creationId xmlns:a16="http://schemas.microsoft.com/office/drawing/2014/main" id="{EEEB2548-93B1-8EA9-C8D1-B75FE1E77D93}"/>
              </a:ext>
            </a:extLst>
          </p:cNvPr>
          <p:cNvSpPr/>
          <p:nvPr/>
        </p:nvSpPr>
        <p:spPr>
          <a:xfrm>
            <a:off x="5954751" y="-223024"/>
            <a:ext cx="6345044" cy="7304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71A5DF95-8219-6505-96CA-BF2AD061F015}"/>
              </a:ext>
            </a:extLst>
          </p:cNvPr>
          <p:cNvSpPr>
            <a:spLocks noGrp="1"/>
          </p:cNvSpPr>
          <p:nvPr>
            <p:ph idx="1"/>
          </p:nvPr>
        </p:nvSpPr>
        <p:spPr>
          <a:xfrm>
            <a:off x="6613706" y="2512166"/>
            <a:ext cx="5027133" cy="1331863"/>
          </a:xfrm>
        </p:spPr>
        <p:txBody>
          <a:bodyPr>
            <a:normAutofit fontScale="92500" lnSpcReduction="10000"/>
          </a:bodyPr>
          <a:lstStyle/>
          <a:p>
            <a:pPr marL="342900" indent="-342900">
              <a:buFont typeface="+mj-lt"/>
              <a:buAutoNum type="arabicPeriod"/>
            </a:pPr>
            <a:r>
              <a:rPr lang="en-US" sz="2800" b="1" dirty="0">
                <a:solidFill>
                  <a:schemeClr val="bg1"/>
                </a:solidFill>
              </a:rPr>
              <a:t>To be the author’s personal favorite flavor of art</a:t>
            </a:r>
            <a:br>
              <a:rPr lang="en-US" sz="2200" dirty="0">
                <a:solidFill>
                  <a:schemeClr val="bg1"/>
                </a:solidFill>
              </a:rPr>
            </a:br>
            <a:endParaRPr lang="en-US" sz="2200" dirty="0">
              <a:solidFill>
                <a:schemeClr val="bg1"/>
              </a:solidFill>
            </a:endParaRPr>
          </a:p>
        </p:txBody>
      </p:sp>
      <p:sp>
        <p:nvSpPr>
          <p:cNvPr id="7" name="TextBox 6">
            <a:extLst>
              <a:ext uri="{FF2B5EF4-FFF2-40B4-BE49-F238E27FC236}">
                <a16:creationId xmlns:a16="http://schemas.microsoft.com/office/drawing/2014/main" id="{0FC0985D-20C5-9B39-09C1-10D9082FD3D9}"/>
              </a:ext>
            </a:extLst>
          </p:cNvPr>
          <p:cNvSpPr txBox="1"/>
          <p:nvPr/>
        </p:nvSpPr>
        <p:spPr>
          <a:xfrm>
            <a:off x="818437" y="3311927"/>
            <a:ext cx="4159405" cy="954107"/>
          </a:xfrm>
          <a:prstGeom prst="rect">
            <a:avLst/>
          </a:prstGeom>
          <a:noFill/>
        </p:spPr>
        <p:txBody>
          <a:bodyPr wrap="square">
            <a:spAutoFit/>
          </a:bodyPr>
          <a:lstStyle/>
          <a:p>
            <a:pPr algn="ctr"/>
            <a:r>
              <a:rPr lang="en-US" sz="2800" dirty="0"/>
              <a:t> (must not compromise</a:t>
            </a:r>
          </a:p>
          <a:p>
            <a:pPr algn="ctr"/>
            <a:r>
              <a:rPr lang="en-US" sz="2800" dirty="0"/>
              <a:t>the primary objectives)</a:t>
            </a:r>
          </a:p>
        </p:txBody>
      </p:sp>
      <p:sp>
        <p:nvSpPr>
          <p:cNvPr id="8" name="AutoShape 2">
            <a:extLst>
              <a:ext uri="{FF2B5EF4-FFF2-40B4-BE49-F238E27FC236}">
                <a16:creationId xmlns:a16="http://schemas.microsoft.com/office/drawing/2014/main" id="{62EE8FC3-5E9B-37D1-14C0-EFF196A1B0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79014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CE0BA-CFF8-96E0-D8B7-0F85CAC7B7D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265C6F0-6DA0-767A-7A7C-72BBC76E336D}"/>
              </a:ext>
            </a:extLst>
          </p:cNvPr>
          <p:cNvSpPr txBox="1">
            <a:spLocks/>
          </p:cNvSpPr>
          <p:nvPr/>
        </p:nvSpPr>
        <p:spPr>
          <a:xfrm>
            <a:off x="403357" y="1578674"/>
            <a:ext cx="5062939" cy="15994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Secondary objectives:</a:t>
            </a:r>
          </a:p>
        </p:txBody>
      </p:sp>
      <p:sp>
        <p:nvSpPr>
          <p:cNvPr id="5" name="Rectangle 4">
            <a:extLst>
              <a:ext uri="{FF2B5EF4-FFF2-40B4-BE49-F238E27FC236}">
                <a16:creationId xmlns:a16="http://schemas.microsoft.com/office/drawing/2014/main" id="{83E92447-F013-258B-6FE2-AE06D1DBF565}"/>
              </a:ext>
            </a:extLst>
          </p:cNvPr>
          <p:cNvSpPr/>
          <p:nvPr/>
        </p:nvSpPr>
        <p:spPr>
          <a:xfrm>
            <a:off x="5954751" y="-223024"/>
            <a:ext cx="6345044" cy="7304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FDDDFD9A-377B-E97C-D210-8E86CB7B6E7D}"/>
              </a:ext>
            </a:extLst>
          </p:cNvPr>
          <p:cNvSpPr>
            <a:spLocks noGrp="1"/>
          </p:cNvSpPr>
          <p:nvPr>
            <p:ph idx="1"/>
          </p:nvPr>
        </p:nvSpPr>
        <p:spPr>
          <a:xfrm>
            <a:off x="6613706" y="2428546"/>
            <a:ext cx="5027133" cy="1766761"/>
          </a:xfrm>
        </p:spPr>
        <p:txBody>
          <a:bodyPr>
            <a:normAutofit fontScale="92500" lnSpcReduction="10000"/>
          </a:bodyPr>
          <a:lstStyle/>
          <a:p>
            <a:pPr marL="0" indent="0">
              <a:buNone/>
            </a:pPr>
            <a:r>
              <a:rPr lang="en-US" sz="2800" b="1" dirty="0">
                <a:solidFill>
                  <a:schemeClr val="bg1"/>
                </a:solidFill>
              </a:rPr>
              <a:t>2. To have every excruciating detail exactly as pictured in the author’s minds eye</a:t>
            </a:r>
            <a:br>
              <a:rPr lang="en-US" sz="2200" dirty="0">
                <a:solidFill>
                  <a:schemeClr val="bg1"/>
                </a:solidFill>
              </a:rPr>
            </a:br>
            <a:endParaRPr lang="en-US" sz="2200" dirty="0">
              <a:solidFill>
                <a:schemeClr val="bg1"/>
              </a:solidFill>
            </a:endParaRPr>
          </a:p>
        </p:txBody>
      </p:sp>
      <p:sp>
        <p:nvSpPr>
          <p:cNvPr id="7" name="TextBox 6">
            <a:extLst>
              <a:ext uri="{FF2B5EF4-FFF2-40B4-BE49-F238E27FC236}">
                <a16:creationId xmlns:a16="http://schemas.microsoft.com/office/drawing/2014/main" id="{37E90C32-A3B3-EAF1-A3AF-6DDE6C877DE1}"/>
              </a:ext>
            </a:extLst>
          </p:cNvPr>
          <p:cNvSpPr txBox="1"/>
          <p:nvPr/>
        </p:nvSpPr>
        <p:spPr>
          <a:xfrm>
            <a:off x="818437" y="3311927"/>
            <a:ext cx="4159405" cy="954107"/>
          </a:xfrm>
          <a:prstGeom prst="rect">
            <a:avLst/>
          </a:prstGeom>
          <a:noFill/>
        </p:spPr>
        <p:txBody>
          <a:bodyPr wrap="square">
            <a:spAutoFit/>
          </a:bodyPr>
          <a:lstStyle/>
          <a:p>
            <a:pPr algn="ctr"/>
            <a:r>
              <a:rPr lang="en-US" sz="2800" dirty="0"/>
              <a:t> (must not compromise</a:t>
            </a:r>
          </a:p>
          <a:p>
            <a:pPr algn="ctr"/>
            <a:r>
              <a:rPr lang="en-US" sz="2800" dirty="0"/>
              <a:t>the primary objectives)</a:t>
            </a:r>
          </a:p>
        </p:txBody>
      </p:sp>
      <p:sp>
        <p:nvSpPr>
          <p:cNvPr id="8" name="AutoShape 2">
            <a:extLst>
              <a:ext uri="{FF2B5EF4-FFF2-40B4-BE49-F238E27FC236}">
                <a16:creationId xmlns:a16="http://schemas.microsoft.com/office/drawing/2014/main" id="{002D15C6-E236-DFFD-7AD3-0AA1572F14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99268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101E9B-0C57-5936-22AA-66E38ACD4AB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529575" y="-18498"/>
            <a:ext cx="9132849" cy="6876498"/>
          </a:xfrm>
        </p:spPr>
      </p:pic>
    </p:spTree>
    <p:extLst>
      <p:ext uri="{BB962C8B-B14F-4D97-AF65-F5344CB8AC3E}">
        <p14:creationId xmlns:p14="http://schemas.microsoft.com/office/powerpoint/2010/main" val="3106941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7929C-FC2F-B950-9582-EF77AF3CDF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6A6D08E-8A02-08F9-2B01-1BA258E3BAE5}"/>
              </a:ext>
            </a:extLst>
          </p:cNvPr>
          <p:cNvSpPr txBox="1">
            <a:spLocks/>
          </p:cNvSpPr>
          <p:nvPr/>
        </p:nvSpPr>
        <p:spPr>
          <a:xfrm>
            <a:off x="403357" y="1578674"/>
            <a:ext cx="5062939" cy="15994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Secondary objectives:</a:t>
            </a:r>
          </a:p>
        </p:txBody>
      </p:sp>
      <p:sp>
        <p:nvSpPr>
          <p:cNvPr id="5" name="Rectangle 4">
            <a:extLst>
              <a:ext uri="{FF2B5EF4-FFF2-40B4-BE49-F238E27FC236}">
                <a16:creationId xmlns:a16="http://schemas.microsoft.com/office/drawing/2014/main" id="{F38D18DC-A7A0-B792-315B-1727F24B92BC}"/>
              </a:ext>
            </a:extLst>
          </p:cNvPr>
          <p:cNvSpPr/>
          <p:nvPr/>
        </p:nvSpPr>
        <p:spPr>
          <a:xfrm>
            <a:off x="5954751" y="-223024"/>
            <a:ext cx="6345044" cy="7304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6B858462-C129-755D-77BB-485680FA6AB3}"/>
              </a:ext>
            </a:extLst>
          </p:cNvPr>
          <p:cNvSpPr>
            <a:spLocks noGrp="1"/>
          </p:cNvSpPr>
          <p:nvPr>
            <p:ph idx="1"/>
          </p:nvPr>
        </p:nvSpPr>
        <p:spPr>
          <a:xfrm>
            <a:off x="6613706" y="2378386"/>
            <a:ext cx="4759857" cy="1287259"/>
          </a:xfrm>
        </p:spPr>
        <p:txBody>
          <a:bodyPr>
            <a:noAutofit/>
          </a:bodyPr>
          <a:lstStyle/>
          <a:p>
            <a:pPr marL="0" indent="0">
              <a:buNone/>
            </a:pPr>
            <a:r>
              <a:rPr lang="en-US" sz="2800" b="1" dirty="0">
                <a:solidFill>
                  <a:schemeClr val="bg1"/>
                </a:solidFill>
              </a:rPr>
              <a:t>3. To be so breathtakingly gorgeous that it’s an instant buy</a:t>
            </a:r>
            <a:br>
              <a:rPr lang="en-US" sz="2800" dirty="0">
                <a:solidFill>
                  <a:schemeClr val="bg1"/>
                </a:solidFill>
              </a:rPr>
            </a:br>
            <a:endParaRPr lang="en-US" sz="2800" dirty="0">
              <a:solidFill>
                <a:schemeClr val="bg1"/>
              </a:solidFill>
            </a:endParaRPr>
          </a:p>
        </p:txBody>
      </p:sp>
      <p:sp>
        <p:nvSpPr>
          <p:cNvPr id="7" name="TextBox 6">
            <a:extLst>
              <a:ext uri="{FF2B5EF4-FFF2-40B4-BE49-F238E27FC236}">
                <a16:creationId xmlns:a16="http://schemas.microsoft.com/office/drawing/2014/main" id="{B131B027-DBA4-F427-044B-93101EFAF536}"/>
              </a:ext>
            </a:extLst>
          </p:cNvPr>
          <p:cNvSpPr txBox="1"/>
          <p:nvPr/>
        </p:nvSpPr>
        <p:spPr>
          <a:xfrm>
            <a:off x="818437" y="3311927"/>
            <a:ext cx="4159405" cy="954107"/>
          </a:xfrm>
          <a:prstGeom prst="rect">
            <a:avLst/>
          </a:prstGeom>
          <a:noFill/>
        </p:spPr>
        <p:txBody>
          <a:bodyPr wrap="square">
            <a:spAutoFit/>
          </a:bodyPr>
          <a:lstStyle/>
          <a:p>
            <a:pPr algn="ctr"/>
            <a:r>
              <a:rPr lang="en-US" sz="2800" dirty="0"/>
              <a:t> (must not compromise</a:t>
            </a:r>
          </a:p>
          <a:p>
            <a:pPr algn="ctr"/>
            <a:r>
              <a:rPr lang="en-US" sz="2800" dirty="0"/>
              <a:t>the primary objectives)</a:t>
            </a:r>
          </a:p>
        </p:txBody>
      </p:sp>
      <p:sp>
        <p:nvSpPr>
          <p:cNvPr id="8" name="AutoShape 2">
            <a:extLst>
              <a:ext uri="{FF2B5EF4-FFF2-40B4-BE49-F238E27FC236}">
                <a16:creationId xmlns:a16="http://schemas.microsoft.com/office/drawing/2014/main" id="{2A33E58D-46DE-73BB-58CD-6B5243D9D0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18369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F1B5FFF-486D-60EC-F17E-C4E0561DAE1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529575" y="0"/>
            <a:ext cx="9132849" cy="6876499"/>
          </a:xfrm>
        </p:spPr>
      </p:pic>
    </p:spTree>
    <p:extLst>
      <p:ext uri="{BB962C8B-B14F-4D97-AF65-F5344CB8AC3E}">
        <p14:creationId xmlns:p14="http://schemas.microsoft.com/office/powerpoint/2010/main" val="3638681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CB5BF-F4B3-5149-62D9-16DC083EB4E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10C9FA8-6178-C81C-3429-38378A03C729}"/>
              </a:ext>
            </a:extLst>
          </p:cNvPr>
          <p:cNvSpPr txBox="1">
            <a:spLocks/>
          </p:cNvSpPr>
          <p:nvPr/>
        </p:nvSpPr>
        <p:spPr>
          <a:xfrm>
            <a:off x="347601" y="3925243"/>
            <a:ext cx="5062939" cy="15994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How</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To</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achieve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All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Of</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these goals?</a:t>
            </a:r>
          </a:p>
        </p:txBody>
      </p:sp>
      <p:sp>
        <p:nvSpPr>
          <p:cNvPr id="5" name="Rectangle 4">
            <a:extLst>
              <a:ext uri="{FF2B5EF4-FFF2-40B4-BE49-F238E27FC236}">
                <a16:creationId xmlns:a16="http://schemas.microsoft.com/office/drawing/2014/main" id="{5793E0C9-A164-7710-38F5-8970F6D145BB}"/>
              </a:ext>
            </a:extLst>
          </p:cNvPr>
          <p:cNvSpPr>
            <a:spLocks noGrp="1" noRot="1" noMove="1" noResize="1" noEditPoints="1" noAdjustHandles="1" noChangeArrowheads="1" noChangeShapeType="1"/>
          </p:cNvSpPr>
          <p:nvPr/>
        </p:nvSpPr>
        <p:spPr>
          <a:xfrm>
            <a:off x="5954751" y="-223024"/>
            <a:ext cx="6345044" cy="7304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F161E067-D6EE-B3A6-71F6-D09ADE411603}"/>
              </a:ext>
            </a:extLst>
          </p:cNvPr>
          <p:cNvSpPr>
            <a:spLocks noGrp="1"/>
          </p:cNvSpPr>
          <p:nvPr>
            <p:ph idx="1"/>
          </p:nvPr>
        </p:nvSpPr>
        <p:spPr>
          <a:xfrm>
            <a:off x="6613706" y="1333277"/>
            <a:ext cx="5027133" cy="5183931"/>
          </a:xfrm>
        </p:spPr>
        <p:txBody>
          <a:bodyPr>
            <a:noAutofit/>
          </a:bodyPr>
          <a:lstStyle/>
          <a:p>
            <a:pPr marL="0" indent="0">
              <a:buNone/>
            </a:pPr>
            <a:r>
              <a:rPr lang="en-US" sz="3400" b="1" dirty="0">
                <a:solidFill>
                  <a:schemeClr val="bg1"/>
                </a:solidFill>
              </a:rPr>
              <a:t>1. Look professional </a:t>
            </a:r>
            <a:r>
              <a:rPr lang="en-US" sz="3400" dirty="0">
                <a:solidFill>
                  <a:schemeClr val="bg1"/>
                </a:solidFill>
              </a:rPr>
              <a:t>– More worthy of the buyer’s money</a:t>
            </a:r>
            <a:br>
              <a:rPr lang="en-US" sz="3400" dirty="0">
                <a:solidFill>
                  <a:schemeClr val="bg1"/>
                </a:solidFill>
              </a:rPr>
            </a:br>
            <a:r>
              <a:rPr lang="en-US" sz="3400" dirty="0">
                <a:solidFill>
                  <a:schemeClr val="bg1"/>
                </a:solidFill>
              </a:rPr>
              <a:t>than that other book that screams</a:t>
            </a:r>
            <a:br>
              <a:rPr lang="en-US" sz="3400" dirty="0">
                <a:solidFill>
                  <a:schemeClr val="bg1"/>
                </a:solidFill>
              </a:rPr>
            </a:br>
            <a:r>
              <a:rPr lang="en-US" sz="3400" dirty="0">
                <a:solidFill>
                  <a:schemeClr val="bg1"/>
                </a:solidFill>
              </a:rPr>
              <a:t>“self published”</a:t>
            </a:r>
            <a:endParaRPr lang="en-US" sz="3400" i="1" dirty="0">
              <a:solidFill>
                <a:schemeClr val="bg1"/>
              </a:solidFill>
            </a:endParaRPr>
          </a:p>
        </p:txBody>
      </p:sp>
      <p:sp>
        <p:nvSpPr>
          <p:cNvPr id="8" name="AutoShape 2">
            <a:extLst>
              <a:ext uri="{FF2B5EF4-FFF2-40B4-BE49-F238E27FC236}">
                <a16:creationId xmlns:a16="http://schemas.microsoft.com/office/drawing/2014/main" id="{D252B100-62A3-8D1F-DE5A-BDFFE4D840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91952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D3FAA-6245-FFB1-A05F-7200D909851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438A82E-A2E9-12A7-5259-57664AA797A0}"/>
              </a:ext>
            </a:extLst>
          </p:cNvPr>
          <p:cNvSpPr txBox="1">
            <a:spLocks/>
          </p:cNvSpPr>
          <p:nvPr/>
        </p:nvSpPr>
        <p:spPr>
          <a:xfrm>
            <a:off x="347601" y="3925243"/>
            <a:ext cx="5062939" cy="15994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How</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To</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achieve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All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Of</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these goals?</a:t>
            </a:r>
          </a:p>
        </p:txBody>
      </p:sp>
      <p:sp>
        <p:nvSpPr>
          <p:cNvPr id="5" name="Rectangle 4">
            <a:extLst>
              <a:ext uri="{FF2B5EF4-FFF2-40B4-BE49-F238E27FC236}">
                <a16:creationId xmlns:a16="http://schemas.microsoft.com/office/drawing/2014/main" id="{3C8C0F92-9240-83A6-90D5-53762EAFFCD2}"/>
              </a:ext>
            </a:extLst>
          </p:cNvPr>
          <p:cNvSpPr>
            <a:spLocks noGrp="1" noRot="1" noMove="1" noResize="1" noEditPoints="1" noAdjustHandles="1" noChangeArrowheads="1" noChangeShapeType="1"/>
          </p:cNvSpPr>
          <p:nvPr/>
        </p:nvSpPr>
        <p:spPr>
          <a:xfrm>
            <a:off x="5954751" y="-223024"/>
            <a:ext cx="6345044" cy="7304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7A6597D9-3873-4955-5850-9A18AE6FB79D}"/>
              </a:ext>
            </a:extLst>
          </p:cNvPr>
          <p:cNvSpPr>
            <a:spLocks noGrp="1"/>
          </p:cNvSpPr>
          <p:nvPr>
            <p:ph idx="1"/>
          </p:nvPr>
        </p:nvSpPr>
        <p:spPr>
          <a:xfrm>
            <a:off x="6613706" y="2579086"/>
            <a:ext cx="5027133" cy="3049152"/>
          </a:xfrm>
        </p:spPr>
        <p:txBody>
          <a:bodyPr>
            <a:noAutofit/>
          </a:bodyPr>
          <a:lstStyle/>
          <a:p>
            <a:pPr marL="0" indent="0">
              <a:buNone/>
            </a:pPr>
            <a:r>
              <a:rPr lang="en-US" sz="3400" b="1" dirty="0">
                <a:solidFill>
                  <a:schemeClr val="bg1"/>
                </a:solidFill>
              </a:rPr>
              <a:t>2. Be legible </a:t>
            </a:r>
            <a:r>
              <a:rPr lang="en-US" sz="3400" dirty="0">
                <a:solidFill>
                  <a:schemeClr val="bg1"/>
                </a:solidFill>
              </a:rPr>
              <a:t>– Especially from afar</a:t>
            </a:r>
            <a:endParaRPr lang="en-US" sz="3400" b="1" dirty="0">
              <a:solidFill>
                <a:schemeClr val="bg1"/>
              </a:solidFill>
            </a:endParaRPr>
          </a:p>
        </p:txBody>
      </p:sp>
      <p:sp>
        <p:nvSpPr>
          <p:cNvPr id="8" name="AutoShape 2">
            <a:extLst>
              <a:ext uri="{FF2B5EF4-FFF2-40B4-BE49-F238E27FC236}">
                <a16:creationId xmlns:a16="http://schemas.microsoft.com/office/drawing/2014/main" id="{3C7A66E7-CE7C-9047-7E4E-FFC3083334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87379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5346CF-A228-CD10-4100-5E88621529A2}"/>
              </a:ext>
            </a:extLst>
          </p:cNvPr>
          <p:cNvSpPr txBox="1">
            <a:spLocks/>
          </p:cNvSpPr>
          <p:nvPr/>
        </p:nvSpPr>
        <p:spPr>
          <a:xfrm>
            <a:off x="0" y="111512"/>
            <a:ext cx="12192000" cy="14273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strike="noStrike" kern="1200" cap="all" spc="0" normalizeH="0" baseline="0" noProof="0" dirty="0">
                <a:ln>
                  <a:noFill/>
                </a:ln>
                <a:effectLst/>
                <a:uLnTx/>
                <a:uFillTx/>
                <a:latin typeface="Bactosaurus" panose="02000000000000000000" pitchFamily="2" charset="0"/>
              </a:rPr>
              <a:t>The Thumbnail Test</a:t>
            </a:r>
          </a:p>
        </p:txBody>
      </p:sp>
      <p:pic>
        <p:nvPicPr>
          <p:cNvPr id="4098" name="Picture 2">
            <a:extLst>
              <a:ext uri="{FF2B5EF4-FFF2-40B4-BE49-F238E27FC236}">
                <a16:creationId xmlns:a16="http://schemas.microsoft.com/office/drawing/2014/main" id="{DEE49FC6-C5BE-FDB7-0C2C-FB8FC9482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1974579"/>
            <a:ext cx="714375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97FD9A6-7801-59C4-736E-4CC4DCD81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130" y="3945904"/>
            <a:ext cx="1142285" cy="1712571"/>
          </a:xfrm>
          <a:prstGeom prst="rect">
            <a:avLst/>
          </a:prstGeom>
        </p:spPr>
      </p:pic>
      <p:pic>
        <p:nvPicPr>
          <p:cNvPr id="8" name="Picture 7">
            <a:extLst>
              <a:ext uri="{FF2B5EF4-FFF2-40B4-BE49-F238E27FC236}">
                <a16:creationId xmlns:a16="http://schemas.microsoft.com/office/drawing/2014/main" id="{42A67DAF-B941-4CF3-DA28-EA109D431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337" y="3945904"/>
            <a:ext cx="1142285" cy="1827656"/>
          </a:xfrm>
          <a:prstGeom prst="rect">
            <a:avLst/>
          </a:prstGeom>
        </p:spPr>
      </p:pic>
      <p:pic>
        <p:nvPicPr>
          <p:cNvPr id="10" name="Picture 9">
            <a:extLst>
              <a:ext uri="{FF2B5EF4-FFF2-40B4-BE49-F238E27FC236}">
                <a16:creationId xmlns:a16="http://schemas.microsoft.com/office/drawing/2014/main" id="{0C6EB581-5784-16CF-CF7A-84C9190A3A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7242" y="3945904"/>
            <a:ext cx="1141714" cy="1712571"/>
          </a:xfrm>
          <a:prstGeom prst="rect">
            <a:avLst/>
          </a:prstGeom>
        </p:spPr>
      </p:pic>
      <p:pic>
        <p:nvPicPr>
          <p:cNvPr id="12" name="Picture 11">
            <a:extLst>
              <a:ext uri="{FF2B5EF4-FFF2-40B4-BE49-F238E27FC236}">
                <a16:creationId xmlns:a16="http://schemas.microsoft.com/office/drawing/2014/main" id="{3ECD25E0-7D56-BC5F-BEAE-DAA85CCD12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9576" y="3945904"/>
            <a:ext cx="1141715" cy="1797799"/>
          </a:xfrm>
          <a:prstGeom prst="rect">
            <a:avLst/>
          </a:prstGeom>
        </p:spPr>
      </p:pic>
      <p:pic>
        <p:nvPicPr>
          <p:cNvPr id="16" name="Picture 15">
            <a:extLst>
              <a:ext uri="{FF2B5EF4-FFF2-40B4-BE49-F238E27FC236}">
                <a16:creationId xmlns:a16="http://schemas.microsoft.com/office/drawing/2014/main" id="{6589F3F0-BBC7-2064-376F-4006950179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1910" y="3945904"/>
            <a:ext cx="1141714" cy="1712571"/>
          </a:xfrm>
          <a:prstGeom prst="rect">
            <a:avLst/>
          </a:prstGeom>
        </p:spPr>
      </p:pic>
    </p:spTree>
    <p:extLst>
      <p:ext uri="{BB962C8B-B14F-4D97-AF65-F5344CB8AC3E}">
        <p14:creationId xmlns:p14="http://schemas.microsoft.com/office/powerpoint/2010/main" val="283740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58286-72E3-4AE8-0913-EC4D70FCB20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D1933FC-1377-8E6E-E1D5-B8CDB033F464}"/>
              </a:ext>
            </a:extLst>
          </p:cNvPr>
          <p:cNvSpPr/>
          <p:nvPr/>
        </p:nvSpPr>
        <p:spPr>
          <a:xfrm>
            <a:off x="6174658" y="0"/>
            <a:ext cx="6017342"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45444F-8FC4-0E9A-7492-F7FFBAA8E671}"/>
              </a:ext>
            </a:extLst>
          </p:cNvPr>
          <p:cNvSpPr>
            <a:spLocks noGrp="1"/>
          </p:cNvSpPr>
          <p:nvPr>
            <p:ph type="title"/>
          </p:nvPr>
        </p:nvSpPr>
        <p:spPr>
          <a:xfrm>
            <a:off x="355337" y="501120"/>
            <a:ext cx="5612844" cy="969264"/>
          </a:xfrm>
        </p:spPr>
        <p:txBody>
          <a:bodyPr>
            <a:noAutofit/>
          </a:bodyPr>
          <a:lstStyle/>
          <a:p>
            <a:r>
              <a:rPr lang="en-US" sz="3000" dirty="0">
                <a:latin typeface="Bactosaurus" panose="02000000000000000000" pitchFamily="2" charset="0"/>
              </a:rPr>
              <a:t>BY DAY, many hats</a:t>
            </a:r>
          </a:p>
        </p:txBody>
      </p:sp>
      <p:sp>
        <p:nvSpPr>
          <p:cNvPr id="3" name="Content Placeholder 2">
            <a:extLst>
              <a:ext uri="{FF2B5EF4-FFF2-40B4-BE49-F238E27FC236}">
                <a16:creationId xmlns:a16="http://schemas.microsoft.com/office/drawing/2014/main" id="{239C4201-D3A6-291B-F074-66C16BA83192}"/>
              </a:ext>
            </a:extLst>
          </p:cNvPr>
          <p:cNvSpPr>
            <a:spLocks noGrp="1"/>
          </p:cNvSpPr>
          <p:nvPr>
            <p:ph idx="1"/>
          </p:nvPr>
        </p:nvSpPr>
        <p:spPr>
          <a:xfrm>
            <a:off x="355337" y="1719549"/>
            <a:ext cx="5247463" cy="2906072"/>
          </a:xfrm>
        </p:spPr>
        <p:txBody>
          <a:bodyPr>
            <a:normAutofit/>
          </a:bodyPr>
          <a:lstStyle/>
          <a:p>
            <a:r>
              <a:rPr lang="en-US" dirty="0"/>
              <a:t>Marketing Director &amp; Creative / Art Director</a:t>
            </a:r>
          </a:p>
          <a:p>
            <a:r>
              <a:rPr lang="en-US" dirty="0"/>
              <a:t>Typesetter / Interior book designer</a:t>
            </a:r>
          </a:p>
          <a:p>
            <a:r>
              <a:rPr lang="en-US" dirty="0"/>
              <a:t>Consultant for authors</a:t>
            </a:r>
          </a:p>
          <a:p>
            <a:r>
              <a:rPr lang="en-US" dirty="0"/>
              <a:t>Diaper maiden </a:t>
            </a:r>
            <a:br>
              <a:rPr lang="en-US" dirty="0"/>
            </a:br>
            <a:r>
              <a:rPr lang="en-US" dirty="0"/>
              <a:t>(currently raising tiny humans)</a:t>
            </a:r>
          </a:p>
        </p:txBody>
      </p:sp>
      <p:pic>
        <p:nvPicPr>
          <p:cNvPr id="8" name="Picture 7">
            <a:extLst>
              <a:ext uri="{FF2B5EF4-FFF2-40B4-BE49-F238E27FC236}">
                <a16:creationId xmlns:a16="http://schemas.microsoft.com/office/drawing/2014/main" id="{C9937064-844B-B1BA-CD2E-1764C37EA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37" y="4874786"/>
            <a:ext cx="1746356" cy="1746356"/>
          </a:xfrm>
          <a:prstGeom prst="rect">
            <a:avLst/>
          </a:prstGeom>
        </p:spPr>
      </p:pic>
      <p:pic>
        <p:nvPicPr>
          <p:cNvPr id="10" name="Picture 9">
            <a:extLst>
              <a:ext uri="{FF2B5EF4-FFF2-40B4-BE49-F238E27FC236}">
                <a16:creationId xmlns:a16="http://schemas.microsoft.com/office/drawing/2014/main" id="{EE8BDE27-8298-ABE0-3BF3-F1FD9B42D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115" y="5037633"/>
            <a:ext cx="1139543" cy="1420663"/>
          </a:xfrm>
          <a:prstGeom prst="rect">
            <a:avLst/>
          </a:prstGeom>
        </p:spPr>
      </p:pic>
      <p:pic>
        <p:nvPicPr>
          <p:cNvPr id="26" name="Picture 25">
            <a:extLst>
              <a:ext uri="{FF2B5EF4-FFF2-40B4-BE49-F238E27FC236}">
                <a16:creationId xmlns:a16="http://schemas.microsoft.com/office/drawing/2014/main" id="{25B186F9-2960-342E-B128-CE20A1BCC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270" y="5037633"/>
            <a:ext cx="1519354" cy="1519354"/>
          </a:xfrm>
          <a:prstGeom prst="rect">
            <a:avLst/>
          </a:prstGeom>
        </p:spPr>
      </p:pic>
      <p:pic>
        <p:nvPicPr>
          <p:cNvPr id="16" name="Picture 15">
            <a:extLst>
              <a:ext uri="{FF2B5EF4-FFF2-40B4-BE49-F238E27FC236}">
                <a16:creationId xmlns:a16="http://schemas.microsoft.com/office/drawing/2014/main" id="{C713CB8E-B1A1-EF61-172D-1B4D364BBC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4235" y="-1"/>
            <a:ext cx="6608591" cy="6911727"/>
          </a:xfrm>
          <a:prstGeom prst="rect">
            <a:avLst/>
          </a:prstGeom>
        </p:spPr>
      </p:pic>
    </p:spTree>
    <p:extLst>
      <p:ext uri="{BB962C8B-B14F-4D97-AF65-F5344CB8AC3E}">
        <p14:creationId xmlns:p14="http://schemas.microsoft.com/office/powerpoint/2010/main" val="466828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F3E46-C394-78DB-2DA5-E09F1A9BE14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DF43551-AC12-A34B-419B-389A26F4EE72}"/>
              </a:ext>
            </a:extLst>
          </p:cNvPr>
          <p:cNvSpPr txBox="1">
            <a:spLocks/>
          </p:cNvSpPr>
          <p:nvPr/>
        </p:nvSpPr>
        <p:spPr>
          <a:xfrm>
            <a:off x="347601" y="3925243"/>
            <a:ext cx="5062939" cy="15994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How</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To</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achieve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All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Of</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these goals?</a:t>
            </a:r>
          </a:p>
        </p:txBody>
      </p:sp>
      <p:sp>
        <p:nvSpPr>
          <p:cNvPr id="5" name="Rectangle 4">
            <a:extLst>
              <a:ext uri="{FF2B5EF4-FFF2-40B4-BE49-F238E27FC236}">
                <a16:creationId xmlns:a16="http://schemas.microsoft.com/office/drawing/2014/main" id="{2B3F2134-289F-8C74-381D-D49F642A1607}"/>
              </a:ext>
            </a:extLst>
          </p:cNvPr>
          <p:cNvSpPr>
            <a:spLocks noGrp="1" noRot="1" noMove="1" noResize="1" noEditPoints="1" noAdjustHandles="1" noChangeArrowheads="1" noChangeShapeType="1"/>
          </p:cNvSpPr>
          <p:nvPr/>
        </p:nvSpPr>
        <p:spPr>
          <a:xfrm>
            <a:off x="5954751" y="-223024"/>
            <a:ext cx="6345044" cy="7304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8D1F7198-5750-B229-7521-79F2C56BBF34}"/>
              </a:ext>
            </a:extLst>
          </p:cNvPr>
          <p:cNvSpPr>
            <a:spLocks noGrp="1"/>
          </p:cNvSpPr>
          <p:nvPr>
            <p:ph idx="1"/>
          </p:nvPr>
        </p:nvSpPr>
        <p:spPr>
          <a:xfrm>
            <a:off x="6613706" y="1943453"/>
            <a:ext cx="5027133" cy="2971094"/>
          </a:xfrm>
        </p:spPr>
        <p:txBody>
          <a:bodyPr>
            <a:noAutofit/>
          </a:bodyPr>
          <a:lstStyle/>
          <a:p>
            <a:pPr marL="0" indent="0">
              <a:buNone/>
            </a:pPr>
            <a:r>
              <a:rPr lang="en-US" sz="3400" b="1" dirty="0">
                <a:solidFill>
                  <a:schemeClr val="bg1"/>
                </a:solidFill>
              </a:rPr>
              <a:t>3. Not too busy </a:t>
            </a:r>
            <a:r>
              <a:rPr lang="en-US" sz="3400" dirty="0">
                <a:solidFill>
                  <a:schemeClr val="bg1"/>
                </a:solidFill>
              </a:rPr>
              <a:t>– Because your book cover shouldn’t look like </a:t>
            </a:r>
            <a:r>
              <a:rPr lang="en-US" sz="3400" i="1" dirty="0">
                <a:solidFill>
                  <a:schemeClr val="bg1"/>
                </a:solidFill>
              </a:rPr>
              <a:t>Where’s Waldo</a:t>
            </a:r>
          </a:p>
        </p:txBody>
      </p:sp>
      <p:sp>
        <p:nvSpPr>
          <p:cNvPr id="8" name="AutoShape 2">
            <a:extLst>
              <a:ext uri="{FF2B5EF4-FFF2-40B4-BE49-F238E27FC236}">
                <a16:creationId xmlns:a16="http://schemas.microsoft.com/office/drawing/2014/main" id="{F42CDCF0-14DC-2525-3F3A-A702C35F98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21190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30690-F328-431E-56B4-E3E68FEC59A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B4F5429-8751-0DC6-EDEF-741981327980}"/>
              </a:ext>
            </a:extLst>
          </p:cNvPr>
          <p:cNvSpPr txBox="1">
            <a:spLocks/>
          </p:cNvSpPr>
          <p:nvPr/>
        </p:nvSpPr>
        <p:spPr>
          <a:xfrm>
            <a:off x="347601" y="2629288"/>
            <a:ext cx="5062939" cy="15994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The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strike="noStrike" kern="1200" cap="all" spc="0" normalizeH="0" baseline="0" noProof="0" dirty="0">
                <a:ln>
                  <a:noFill/>
                </a:ln>
                <a:effectLst/>
                <a:uLnTx/>
                <a:uFillTx/>
                <a:latin typeface="Bactosaurus" panose="02000000000000000000" pitchFamily="2" charset="0"/>
              </a:rPr>
              <a:t>Busy Problem</a:t>
            </a:r>
          </a:p>
        </p:txBody>
      </p:sp>
      <p:sp>
        <p:nvSpPr>
          <p:cNvPr id="5" name="Rectangle 4">
            <a:extLst>
              <a:ext uri="{FF2B5EF4-FFF2-40B4-BE49-F238E27FC236}">
                <a16:creationId xmlns:a16="http://schemas.microsoft.com/office/drawing/2014/main" id="{2224E900-2658-54F3-B3A8-19C1DF2E7F71}"/>
              </a:ext>
            </a:extLst>
          </p:cNvPr>
          <p:cNvSpPr>
            <a:spLocks noGrp="1" noRot="1" noMove="1" noResize="1" noEditPoints="1" noAdjustHandles="1" noChangeArrowheads="1" noChangeShapeType="1"/>
          </p:cNvSpPr>
          <p:nvPr/>
        </p:nvSpPr>
        <p:spPr>
          <a:xfrm>
            <a:off x="5954751" y="-223024"/>
            <a:ext cx="6345044" cy="7304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F2F64709-57F9-5F2D-506B-5715530F57A4}"/>
              </a:ext>
            </a:extLst>
          </p:cNvPr>
          <p:cNvSpPr>
            <a:spLocks noGrp="1"/>
          </p:cNvSpPr>
          <p:nvPr>
            <p:ph idx="1"/>
          </p:nvPr>
        </p:nvSpPr>
        <p:spPr>
          <a:xfrm>
            <a:off x="7164867" y="755107"/>
            <a:ext cx="5027133" cy="6947210"/>
          </a:xfrm>
        </p:spPr>
        <p:txBody>
          <a:bodyPr>
            <a:noAutofit/>
          </a:bodyPr>
          <a:lstStyle/>
          <a:p>
            <a:pPr marL="342900" indent="-342900">
              <a:buFont typeface="+mj-lt"/>
              <a:buAutoNum type="arabicPeriod"/>
            </a:pPr>
            <a:r>
              <a:rPr lang="en-US" sz="3000" b="1" dirty="0">
                <a:solidFill>
                  <a:schemeClr val="bg1"/>
                </a:solidFill>
              </a:rPr>
              <a:t> Too many colors,</a:t>
            </a:r>
            <a:br>
              <a:rPr lang="en-US" sz="3000" b="1" dirty="0">
                <a:solidFill>
                  <a:schemeClr val="bg1"/>
                </a:solidFill>
              </a:rPr>
            </a:br>
            <a:r>
              <a:rPr lang="en-US" sz="3000" b="1" dirty="0">
                <a:solidFill>
                  <a:schemeClr val="bg1"/>
                </a:solidFill>
              </a:rPr>
              <a:t>fonts, or complexity</a:t>
            </a:r>
            <a:br>
              <a:rPr lang="en-US" sz="3000" b="1" dirty="0">
                <a:solidFill>
                  <a:schemeClr val="bg1"/>
                </a:solidFill>
              </a:rPr>
            </a:br>
            <a:r>
              <a:rPr lang="en-US" sz="3000" b="1" dirty="0">
                <a:solidFill>
                  <a:schemeClr val="bg1"/>
                </a:solidFill>
              </a:rPr>
              <a:t>in the artwork</a:t>
            </a:r>
            <a:br>
              <a:rPr lang="en-US" sz="3000" b="1" dirty="0">
                <a:solidFill>
                  <a:schemeClr val="bg1"/>
                </a:solidFill>
              </a:rPr>
            </a:br>
            <a:endParaRPr lang="en-US" sz="3000" b="1" dirty="0">
              <a:solidFill>
                <a:schemeClr val="bg1"/>
              </a:solidFill>
            </a:endParaRPr>
          </a:p>
          <a:p>
            <a:pPr marL="342900" indent="-342900">
              <a:buFont typeface="+mj-lt"/>
              <a:buAutoNum type="arabicPeriod"/>
            </a:pPr>
            <a:r>
              <a:rPr lang="en-US" sz="3000" b="1" dirty="0">
                <a:solidFill>
                  <a:schemeClr val="bg1"/>
                </a:solidFill>
              </a:rPr>
              <a:t> Too many different things being communicated</a:t>
            </a:r>
            <a:br>
              <a:rPr lang="en-US" sz="3000" b="1" dirty="0">
                <a:solidFill>
                  <a:schemeClr val="bg1"/>
                </a:solidFill>
              </a:rPr>
            </a:br>
            <a:endParaRPr lang="en-US" sz="3000" b="1" dirty="0">
              <a:solidFill>
                <a:schemeClr val="bg1"/>
              </a:solidFill>
            </a:endParaRPr>
          </a:p>
          <a:p>
            <a:pPr marL="342900" indent="-342900">
              <a:buFont typeface="+mj-lt"/>
              <a:buAutoNum type="arabicPeriod"/>
            </a:pPr>
            <a:r>
              <a:rPr lang="en-US" sz="3000" b="1" dirty="0">
                <a:solidFill>
                  <a:schemeClr val="bg1"/>
                </a:solidFill>
              </a:rPr>
              <a:t> Lack of focus</a:t>
            </a:r>
            <a:br>
              <a:rPr lang="en-US" sz="3000" dirty="0">
                <a:solidFill>
                  <a:schemeClr val="bg1"/>
                </a:solidFill>
              </a:rPr>
            </a:br>
            <a:endParaRPr lang="en-US" sz="3000" dirty="0">
              <a:solidFill>
                <a:schemeClr val="bg1"/>
              </a:solidFill>
            </a:endParaRPr>
          </a:p>
        </p:txBody>
      </p:sp>
      <p:sp>
        <p:nvSpPr>
          <p:cNvPr id="8" name="AutoShape 2">
            <a:extLst>
              <a:ext uri="{FF2B5EF4-FFF2-40B4-BE49-F238E27FC236}">
                <a16:creationId xmlns:a16="http://schemas.microsoft.com/office/drawing/2014/main" id="{DF56E70B-A6B9-01A2-DC6B-681C34F3BB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7CCCC39-0977-F936-BA26-5D3981A53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43" y="-37323"/>
            <a:ext cx="6947210" cy="6947210"/>
          </a:xfrm>
          <a:prstGeom prst="rect">
            <a:avLst/>
          </a:prstGeom>
        </p:spPr>
      </p:pic>
    </p:spTree>
    <p:extLst>
      <p:ext uri="{BB962C8B-B14F-4D97-AF65-F5344CB8AC3E}">
        <p14:creationId xmlns:p14="http://schemas.microsoft.com/office/powerpoint/2010/main" val="26687998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A8EFB-A73D-9429-9502-B7268E04379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C033DF6-35B2-F619-0D5A-F0F6EC6E6844}"/>
              </a:ext>
            </a:extLst>
          </p:cNvPr>
          <p:cNvPicPr>
            <a:picLocks noChangeAspect="1"/>
          </p:cNvPicPr>
          <p:nvPr/>
        </p:nvPicPr>
        <p:blipFill>
          <a:blip r:embed="rId3"/>
          <a:stretch>
            <a:fillRect/>
          </a:stretch>
        </p:blipFill>
        <p:spPr>
          <a:xfrm>
            <a:off x="7486185" y="-10533"/>
            <a:ext cx="4705815" cy="6868533"/>
          </a:xfrm>
          <a:prstGeom prst="rect">
            <a:avLst/>
          </a:prstGeom>
        </p:spPr>
      </p:pic>
      <p:sp>
        <p:nvSpPr>
          <p:cNvPr id="5" name="Rectangle 4">
            <a:extLst>
              <a:ext uri="{FF2B5EF4-FFF2-40B4-BE49-F238E27FC236}">
                <a16:creationId xmlns:a16="http://schemas.microsoft.com/office/drawing/2014/main" id="{A4407230-4C76-42BE-BFAA-7F0D96E096DF}"/>
              </a:ext>
            </a:extLst>
          </p:cNvPr>
          <p:cNvSpPr>
            <a:spLocks/>
          </p:cNvSpPr>
          <p:nvPr/>
        </p:nvSpPr>
        <p:spPr>
          <a:xfrm>
            <a:off x="-111512" y="-10534"/>
            <a:ext cx="7597696" cy="686853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C2AC3A8C-7EE5-1183-AFA6-F95259BF4C03}"/>
              </a:ext>
            </a:extLst>
          </p:cNvPr>
          <p:cNvSpPr>
            <a:spLocks noGrp="1"/>
          </p:cNvSpPr>
          <p:nvPr>
            <p:ph idx="1"/>
          </p:nvPr>
        </p:nvSpPr>
        <p:spPr>
          <a:xfrm>
            <a:off x="434898" y="598447"/>
            <a:ext cx="6534613" cy="5601631"/>
          </a:xfrm>
        </p:spPr>
        <p:txBody>
          <a:bodyPr>
            <a:noAutofit/>
          </a:bodyPr>
          <a:lstStyle/>
          <a:p>
            <a:r>
              <a:rPr lang="en-US" sz="2400" b="1" dirty="0">
                <a:solidFill>
                  <a:schemeClr val="bg1"/>
                </a:solidFill>
              </a:rPr>
              <a:t>Don’t cram it full of details </a:t>
            </a:r>
            <a:r>
              <a:rPr lang="en-US" sz="2400" dirty="0">
                <a:solidFill>
                  <a:schemeClr val="bg1"/>
                </a:solidFill>
              </a:rPr>
              <a:t>– A cover isn’t a summary of the book, it should </a:t>
            </a:r>
            <a:r>
              <a:rPr lang="en-US" sz="2400" dirty="0">
                <a:solidFill>
                  <a:srgbClr val="F57617"/>
                </a:solidFill>
              </a:rPr>
              <a:t>create curiosity through mystery.</a:t>
            </a:r>
            <a:r>
              <a:rPr lang="en-US" sz="2400" dirty="0">
                <a:solidFill>
                  <a:schemeClr val="bg1"/>
                </a:solidFill>
              </a:rPr>
              <a:t> If your cover is trying to explain the plot, it’s already failed. </a:t>
            </a:r>
            <a:br>
              <a:rPr lang="en-US" sz="2400" dirty="0">
                <a:solidFill>
                  <a:schemeClr val="bg1"/>
                </a:solidFill>
              </a:rPr>
            </a:br>
            <a:endParaRPr lang="en-US" sz="2400" b="1" dirty="0">
              <a:solidFill>
                <a:schemeClr val="bg1"/>
              </a:solidFill>
            </a:endParaRPr>
          </a:p>
          <a:p>
            <a:r>
              <a:rPr lang="en-US" sz="2400" b="1" dirty="0">
                <a:solidFill>
                  <a:schemeClr val="bg1"/>
                </a:solidFill>
              </a:rPr>
              <a:t>Less is more</a:t>
            </a:r>
            <a:br>
              <a:rPr lang="en-US" sz="2400" b="1" dirty="0">
                <a:solidFill>
                  <a:schemeClr val="bg1"/>
                </a:solidFill>
              </a:rPr>
            </a:br>
            <a:endParaRPr lang="en-US" sz="2400" b="1" dirty="0">
              <a:solidFill>
                <a:schemeClr val="bg1"/>
              </a:solidFill>
            </a:endParaRPr>
          </a:p>
          <a:p>
            <a:r>
              <a:rPr lang="en-US" sz="2400" b="1" dirty="0">
                <a:solidFill>
                  <a:schemeClr val="bg1"/>
                </a:solidFill>
              </a:rPr>
              <a:t>Utilize high contrast</a:t>
            </a:r>
            <a:r>
              <a:rPr lang="en-US" sz="2400" dirty="0">
                <a:solidFill>
                  <a:schemeClr val="bg1"/>
                </a:solidFill>
              </a:rPr>
              <a:t> – Gray &amp; homogenous vs black &amp; white, bold colors</a:t>
            </a:r>
            <a:br>
              <a:rPr lang="en-US" sz="2400" b="1" dirty="0">
                <a:solidFill>
                  <a:schemeClr val="bg1"/>
                </a:solidFill>
              </a:rPr>
            </a:br>
            <a:endParaRPr lang="en-US" sz="2400" b="1" dirty="0">
              <a:solidFill>
                <a:schemeClr val="bg1"/>
              </a:solidFill>
            </a:endParaRPr>
          </a:p>
          <a:p>
            <a:r>
              <a:rPr lang="en-US" sz="2400" b="1" dirty="0">
                <a:solidFill>
                  <a:schemeClr val="bg1"/>
                </a:solidFill>
              </a:rPr>
              <a:t>Take advantage of negative space</a:t>
            </a:r>
            <a:br>
              <a:rPr lang="en-US" sz="2400" dirty="0">
                <a:solidFill>
                  <a:schemeClr val="bg1"/>
                </a:solidFill>
              </a:rPr>
            </a:br>
            <a:endParaRPr lang="en-US" sz="2400" dirty="0">
              <a:solidFill>
                <a:schemeClr val="bg1"/>
              </a:solidFill>
            </a:endParaRPr>
          </a:p>
        </p:txBody>
      </p:sp>
      <p:sp>
        <p:nvSpPr>
          <p:cNvPr id="8" name="AutoShape 2">
            <a:extLst>
              <a:ext uri="{FF2B5EF4-FFF2-40B4-BE49-F238E27FC236}">
                <a16:creationId xmlns:a16="http://schemas.microsoft.com/office/drawing/2014/main" id="{7D4AA40C-9B99-D970-ABFF-73363B7700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245388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7D1B4-9620-2C8F-5293-82F4EFFD819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98BF514-0DD7-DEFD-56E6-DE20764B7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859"/>
            <a:ext cx="6858000" cy="6858000"/>
          </a:xfrm>
          <a:prstGeom prst="rect">
            <a:avLst/>
          </a:prstGeom>
        </p:spPr>
      </p:pic>
      <p:sp>
        <p:nvSpPr>
          <p:cNvPr id="5" name="Rectangle 4">
            <a:extLst>
              <a:ext uri="{FF2B5EF4-FFF2-40B4-BE49-F238E27FC236}">
                <a16:creationId xmlns:a16="http://schemas.microsoft.com/office/drawing/2014/main" id="{9615C0FF-A266-6236-ECFC-A5592C1718CB}"/>
              </a:ext>
            </a:extLst>
          </p:cNvPr>
          <p:cNvSpPr>
            <a:spLocks/>
          </p:cNvSpPr>
          <p:nvPr/>
        </p:nvSpPr>
        <p:spPr>
          <a:xfrm>
            <a:off x="5151862" y="-223024"/>
            <a:ext cx="7147932" cy="7304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7EA2BF16-C96A-A8BB-3225-EE0ACE8902CA}"/>
              </a:ext>
            </a:extLst>
          </p:cNvPr>
          <p:cNvSpPr>
            <a:spLocks noGrp="1"/>
          </p:cNvSpPr>
          <p:nvPr>
            <p:ph idx="1"/>
          </p:nvPr>
        </p:nvSpPr>
        <p:spPr>
          <a:xfrm>
            <a:off x="5567351" y="1099285"/>
            <a:ext cx="6516182" cy="6463099"/>
          </a:xfrm>
        </p:spPr>
        <p:txBody>
          <a:bodyPr>
            <a:noAutofit/>
          </a:bodyPr>
          <a:lstStyle/>
          <a:p>
            <a:pPr marL="342900" indent="-342900" fontAlgn="base">
              <a:buFont typeface="+mj-lt"/>
              <a:buAutoNum type="arabicPeriod"/>
            </a:pPr>
            <a:r>
              <a:rPr lang="en-US" sz="2300" b="1" dirty="0">
                <a:solidFill>
                  <a:schemeClr val="bg1"/>
                </a:solidFill>
              </a:rPr>
              <a:t> </a:t>
            </a:r>
            <a:r>
              <a:rPr lang="en-US" sz="2300" dirty="0">
                <a:solidFill>
                  <a:schemeClr val="bg1"/>
                </a:solidFill>
              </a:rPr>
              <a:t>Hire a good cover designer and then </a:t>
            </a:r>
            <a:r>
              <a:rPr lang="en-US" sz="2300" b="1" dirty="0">
                <a:solidFill>
                  <a:srgbClr val="F57617"/>
                </a:solidFill>
              </a:rPr>
              <a:t>trust them</a:t>
            </a:r>
            <a:r>
              <a:rPr lang="en-US" sz="2300" dirty="0">
                <a:solidFill>
                  <a:srgbClr val="F57617"/>
                </a:solidFill>
              </a:rPr>
              <a:t> </a:t>
            </a:r>
            <a:r>
              <a:rPr lang="en-US" sz="2300" dirty="0">
                <a:solidFill>
                  <a:schemeClr val="bg1"/>
                </a:solidFill>
              </a:rPr>
              <a:t>to do their job. </a:t>
            </a:r>
          </a:p>
          <a:p>
            <a:pPr marL="342900" indent="-342900" fontAlgn="base">
              <a:buFont typeface="+mj-lt"/>
              <a:buAutoNum type="arabicPeriod"/>
            </a:pPr>
            <a:r>
              <a:rPr lang="en-US" sz="2300" b="1" dirty="0">
                <a:solidFill>
                  <a:schemeClr val="bg1"/>
                </a:solidFill>
              </a:rPr>
              <a:t> </a:t>
            </a:r>
            <a:r>
              <a:rPr lang="en-US" sz="2300" b="1" dirty="0">
                <a:solidFill>
                  <a:srgbClr val="F57617"/>
                </a:solidFill>
              </a:rPr>
              <a:t>Find examples of covers that you like.</a:t>
            </a:r>
            <a:r>
              <a:rPr lang="en-US" sz="2300" dirty="0">
                <a:solidFill>
                  <a:srgbClr val="F57617"/>
                </a:solidFill>
              </a:rPr>
              <a:t> </a:t>
            </a:r>
            <a:r>
              <a:rPr lang="en-US" sz="2300" dirty="0">
                <a:solidFill>
                  <a:schemeClr val="bg1"/>
                </a:solidFill>
              </a:rPr>
              <a:t>Provide 3-6 examples. This will simultaneously educate you on the market and be very helpful to your artist. </a:t>
            </a:r>
          </a:p>
          <a:p>
            <a:pPr marL="342900" indent="-342900" fontAlgn="base">
              <a:buFont typeface="+mj-lt"/>
              <a:buAutoNum type="arabicPeriod"/>
            </a:pPr>
            <a:r>
              <a:rPr lang="en-US" sz="2300" b="1" dirty="0">
                <a:solidFill>
                  <a:schemeClr val="bg1"/>
                </a:solidFill>
              </a:rPr>
              <a:t> </a:t>
            </a:r>
            <a:r>
              <a:rPr lang="en-US" sz="2300" b="1" dirty="0">
                <a:solidFill>
                  <a:srgbClr val="F57617"/>
                </a:solidFill>
              </a:rPr>
              <a:t>Lower your expectations for the first draft.</a:t>
            </a:r>
            <a:r>
              <a:rPr lang="en-US" sz="2300" dirty="0">
                <a:solidFill>
                  <a:srgbClr val="F57617"/>
                </a:solidFill>
              </a:rPr>
              <a:t> </a:t>
            </a:r>
            <a:r>
              <a:rPr lang="en-US" sz="2300" dirty="0">
                <a:solidFill>
                  <a:schemeClr val="bg1"/>
                </a:solidFill>
              </a:rPr>
              <a:t>The designer is just spit balling at the beginning. It’s not going to look final and polished yet. </a:t>
            </a:r>
          </a:p>
          <a:p>
            <a:pPr marL="342900" indent="-342900" fontAlgn="base">
              <a:buFont typeface="+mj-lt"/>
              <a:buAutoNum type="arabicPeriod"/>
            </a:pPr>
            <a:r>
              <a:rPr lang="en-US" sz="2300" b="1" dirty="0">
                <a:solidFill>
                  <a:schemeClr val="bg1"/>
                </a:solidFill>
              </a:rPr>
              <a:t> </a:t>
            </a:r>
            <a:r>
              <a:rPr lang="en-US" sz="2300" b="1" dirty="0">
                <a:solidFill>
                  <a:srgbClr val="F57617"/>
                </a:solidFill>
              </a:rPr>
              <a:t>Be patient</a:t>
            </a:r>
            <a:r>
              <a:rPr lang="en-US" sz="2300" dirty="0">
                <a:solidFill>
                  <a:srgbClr val="F57617"/>
                </a:solidFill>
              </a:rPr>
              <a:t> </a:t>
            </a:r>
            <a:r>
              <a:rPr lang="en-US" sz="2300" dirty="0">
                <a:solidFill>
                  <a:schemeClr val="bg1"/>
                </a:solidFill>
              </a:rPr>
              <a:t>with your artist–they can’t read your mind.</a:t>
            </a:r>
            <a:br>
              <a:rPr lang="en-US" sz="2200" dirty="0">
                <a:solidFill>
                  <a:schemeClr val="bg1"/>
                </a:solidFill>
              </a:rPr>
            </a:br>
            <a:endParaRPr lang="en-US" sz="2200" dirty="0">
              <a:solidFill>
                <a:schemeClr val="bg1"/>
              </a:solidFill>
            </a:endParaRPr>
          </a:p>
        </p:txBody>
      </p:sp>
      <p:sp>
        <p:nvSpPr>
          <p:cNvPr id="8" name="AutoShape 2">
            <a:extLst>
              <a:ext uri="{FF2B5EF4-FFF2-40B4-BE49-F238E27FC236}">
                <a16:creationId xmlns:a16="http://schemas.microsoft.com/office/drawing/2014/main" id="{953CEE9A-E876-8056-8B99-64C2C9B580F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BF275B6-A920-D5AD-986A-2F6CE90D3990}"/>
              </a:ext>
            </a:extLst>
          </p:cNvPr>
          <p:cNvSpPr txBox="1">
            <a:spLocks/>
          </p:cNvSpPr>
          <p:nvPr/>
        </p:nvSpPr>
        <p:spPr>
          <a:xfrm>
            <a:off x="5368124" y="-747264"/>
            <a:ext cx="6715409" cy="15994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0" i="0" strike="noStrike" kern="1200" cap="all" spc="0" normalizeH="0" baseline="0" noProof="0" dirty="0">
                <a:ln>
                  <a:noFill/>
                </a:ln>
                <a:solidFill>
                  <a:schemeClr val="bg1"/>
                </a:solidFill>
                <a:effectLst/>
                <a:uLnTx/>
                <a:uFillTx/>
                <a:latin typeface="Bactosaurus" panose="02000000000000000000" pitchFamily="2" charset="0"/>
              </a:rPr>
              <a:t>How to speak </a:t>
            </a:r>
            <a:r>
              <a:rPr kumimoji="0" lang="en-US" sz="3000" b="0" i="0" strike="noStrike" kern="1200" cap="all" spc="0" normalizeH="0" baseline="0" noProof="0" dirty="0" err="1">
                <a:ln>
                  <a:noFill/>
                </a:ln>
                <a:solidFill>
                  <a:schemeClr val="bg1"/>
                </a:solidFill>
                <a:effectLst/>
                <a:uLnTx/>
                <a:uFillTx/>
                <a:latin typeface="Bactosaurus" panose="02000000000000000000" pitchFamily="2" charset="0"/>
              </a:rPr>
              <a:t>designese</a:t>
            </a:r>
            <a:endParaRPr kumimoji="0" lang="en-US" sz="3000" b="0" i="0" strike="noStrike" kern="1200" cap="all" spc="0" normalizeH="0" baseline="0" noProof="0" dirty="0">
              <a:ln>
                <a:noFill/>
              </a:ln>
              <a:solidFill>
                <a:schemeClr val="bg1"/>
              </a:solidFill>
              <a:effectLst/>
              <a:uLnTx/>
              <a:uFillTx/>
              <a:latin typeface="Bactosaurus" panose="02000000000000000000" pitchFamily="2" charset="0"/>
            </a:endParaRPr>
          </a:p>
        </p:txBody>
      </p:sp>
    </p:spTree>
    <p:extLst>
      <p:ext uri="{BB962C8B-B14F-4D97-AF65-F5344CB8AC3E}">
        <p14:creationId xmlns:p14="http://schemas.microsoft.com/office/powerpoint/2010/main" val="3151201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3A04C-918B-CC83-8E33-90941E74587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C7A5AA8-0064-42E2-298A-C90B46C6B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859"/>
            <a:ext cx="6858000" cy="6858000"/>
          </a:xfrm>
          <a:prstGeom prst="rect">
            <a:avLst/>
          </a:prstGeom>
        </p:spPr>
      </p:pic>
      <p:sp>
        <p:nvSpPr>
          <p:cNvPr id="5" name="Rectangle 4">
            <a:extLst>
              <a:ext uri="{FF2B5EF4-FFF2-40B4-BE49-F238E27FC236}">
                <a16:creationId xmlns:a16="http://schemas.microsoft.com/office/drawing/2014/main" id="{9E64972B-AC36-A8E7-A705-52646B96F7AD}"/>
              </a:ext>
            </a:extLst>
          </p:cNvPr>
          <p:cNvSpPr>
            <a:spLocks/>
          </p:cNvSpPr>
          <p:nvPr/>
        </p:nvSpPr>
        <p:spPr>
          <a:xfrm>
            <a:off x="5151863" y="-223024"/>
            <a:ext cx="7147932" cy="7304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7B8EC4EA-A8F2-58FE-51C0-D85EAE8B6B9E}"/>
              </a:ext>
            </a:extLst>
          </p:cNvPr>
          <p:cNvSpPr>
            <a:spLocks noGrp="1"/>
          </p:cNvSpPr>
          <p:nvPr>
            <p:ph idx="1"/>
          </p:nvPr>
        </p:nvSpPr>
        <p:spPr>
          <a:xfrm>
            <a:off x="5586092" y="1164335"/>
            <a:ext cx="6199044" cy="6262378"/>
          </a:xfrm>
        </p:spPr>
        <p:txBody>
          <a:bodyPr>
            <a:noAutofit/>
          </a:bodyPr>
          <a:lstStyle/>
          <a:p>
            <a:pPr marL="457200" indent="-457200" fontAlgn="base">
              <a:buAutoNum type="arabicPeriod" startAt="5"/>
            </a:pPr>
            <a:r>
              <a:rPr lang="en-US" sz="2300" b="1" dirty="0">
                <a:solidFill>
                  <a:schemeClr val="bg1"/>
                </a:solidFill>
              </a:rPr>
              <a:t> </a:t>
            </a:r>
            <a:r>
              <a:rPr lang="en-US" sz="2300" dirty="0">
                <a:solidFill>
                  <a:schemeClr val="bg1"/>
                </a:solidFill>
              </a:rPr>
              <a:t>Provide your publisher/designer with </a:t>
            </a:r>
            <a:r>
              <a:rPr lang="en-US" sz="2300" b="1" dirty="0">
                <a:solidFill>
                  <a:srgbClr val="F57617"/>
                </a:solidFill>
              </a:rPr>
              <a:t>specific things you like and don’t like. </a:t>
            </a:r>
          </a:p>
          <a:p>
            <a:pPr marL="457200" indent="-457200" fontAlgn="base">
              <a:buAutoNum type="arabicPeriod" startAt="5"/>
            </a:pPr>
            <a:r>
              <a:rPr lang="en-US" sz="2300" b="1" dirty="0">
                <a:solidFill>
                  <a:schemeClr val="bg1"/>
                </a:solidFill>
              </a:rPr>
              <a:t> </a:t>
            </a:r>
            <a:r>
              <a:rPr lang="en-US" sz="2300" b="1" dirty="0">
                <a:solidFill>
                  <a:srgbClr val="F57617"/>
                </a:solidFill>
              </a:rPr>
              <a:t>Be respectful</a:t>
            </a:r>
            <a:r>
              <a:rPr lang="en-US" sz="2300" dirty="0">
                <a:solidFill>
                  <a:schemeClr val="bg1"/>
                </a:solidFill>
              </a:rPr>
              <a:t> to your artist. You might be working with them for the sequel, too.</a:t>
            </a:r>
          </a:p>
          <a:p>
            <a:pPr marL="457200" indent="-457200" fontAlgn="base">
              <a:buAutoNum type="arabicPeriod" startAt="5"/>
            </a:pPr>
            <a:r>
              <a:rPr lang="en-US" sz="2300" b="1" dirty="0">
                <a:solidFill>
                  <a:schemeClr val="bg1"/>
                </a:solidFill>
              </a:rPr>
              <a:t> </a:t>
            </a:r>
            <a:r>
              <a:rPr lang="en-US" sz="2300" b="1" dirty="0">
                <a:solidFill>
                  <a:srgbClr val="F57617"/>
                </a:solidFill>
              </a:rPr>
              <a:t>Wait 24-48 hours before you respond.</a:t>
            </a:r>
            <a:r>
              <a:rPr lang="en-US" sz="2300" dirty="0">
                <a:solidFill>
                  <a:srgbClr val="F57617"/>
                </a:solidFill>
              </a:rPr>
              <a:t> </a:t>
            </a:r>
            <a:r>
              <a:rPr lang="en-US" sz="2300" dirty="0">
                <a:solidFill>
                  <a:schemeClr val="bg1"/>
                </a:solidFill>
              </a:rPr>
              <a:t>Let it marinate. Ask fellow authors what they think or put up a poll on a Facebook group full of fans of your genre. Do A/B testing, asking for feedback. </a:t>
            </a:r>
          </a:p>
          <a:p>
            <a:pPr marL="457200" indent="-457200" fontAlgn="base">
              <a:buAutoNum type="arabicPeriod" startAt="5"/>
            </a:pPr>
            <a:r>
              <a:rPr lang="en-US" sz="2300" dirty="0">
                <a:solidFill>
                  <a:schemeClr val="bg1"/>
                </a:solidFill>
              </a:rPr>
              <a:t>Put all of your requested changes </a:t>
            </a:r>
            <a:r>
              <a:rPr lang="en-US" sz="2300" b="1" dirty="0">
                <a:solidFill>
                  <a:srgbClr val="F57617"/>
                </a:solidFill>
              </a:rPr>
              <a:t>together in a single batch</a:t>
            </a:r>
            <a:r>
              <a:rPr lang="en-US" sz="2300" dirty="0">
                <a:solidFill>
                  <a:srgbClr val="F57617"/>
                </a:solidFill>
              </a:rPr>
              <a:t> </a:t>
            </a:r>
            <a:r>
              <a:rPr lang="en-US" sz="2300" dirty="0">
                <a:solidFill>
                  <a:schemeClr val="bg1"/>
                </a:solidFill>
              </a:rPr>
              <a:t>rather than sending 12 different emails/requests.</a:t>
            </a:r>
            <a:br>
              <a:rPr lang="en-US" sz="2300" dirty="0">
                <a:solidFill>
                  <a:schemeClr val="bg1"/>
                </a:solidFill>
              </a:rPr>
            </a:br>
            <a:endParaRPr lang="en-US" sz="2300" dirty="0">
              <a:solidFill>
                <a:schemeClr val="bg1"/>
              </a:solidFill>
            </a:endParaRPr>
          </a:p>
        </p:txBody>
      </p:sp>
      <p:sp>
        <p:nvSpPr>
          <p:cNvPr id="8" name="AutoShape 2">
            <a:extLst>
              <a:ext uri="{FF2B5EF4-FFF2-40B4-BE49-F238E27FC236}">
                <a16:creationId xmlns:a16="http://schemas.microsoft.com/office/drawing/2014/main" id="{789C9E37-2120-E6C5-3A0A-647FC95A3E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087E2477-62A3-C13E-B946-162ECB2D9F6A}"/>
              </a:ext>
            </a:extLst>
          </p:cNvPr>
          <p:cNvSpPr txBox="1">
            <a:spLocks/>
          </p:cNvSpPr>
          <p:nvPr/>
        </p:nvSpPr>
        <p:spPr>
          <a:xfrm>
            <a:off x="5368124" y="-724962"/>
            <a:ext cx="6715409" cy="15994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0" i="0" strike="noStrike" kern="1200" cap="all" spc="0" normalizeH="0" baseline="0" noProof="0" dirty="0">
                <a:ln>
                  <a:noFill/>
                </a:ln>
                <a:solidFill>
                  <a:schemeClr val="bg1"/>
                </a:solidFill>
                <a:effectLst/>
                <a:uLnTx/>
                <a:uFillTx/>
                <a:latin typeface="Bactosaurus" panose="02000000000000000000" pitchFamily="2" charset="0"/>
              </a:rPr>
              <a:t>How to speak </a:t>
            </a:r>
            <a:r>
              <a:rPr kumimoji="0" lang="en-US" sz="3000" b="0" i="0" strike="noStrike" kern="1200" cap="all" spc="0" normalizeH="0" baseline="0" noProof="0" dirty="0" err="1">
                <a:ln>
                  <a:noFill/>
                </a:ln>
                <a:solidFill>
                  <a:schemeClr val="bg1"/>
                </a:solidFill>
                <a:effectLst/>
                <a:uLnTx/>
                <a:uFillTx/>
                <a:latin typeface="Bactosaurus" panose="02000000000000000000" pitchFamily="2" charset="0"/>
              </a:rPr>
              <a:t>designese</a:t>
            </a:r>
            <a:endParaRPr kumimoji="0" lang="en-US" sz="3000" b="0" i="0" strike="noStrike" kern="1200" cap="all" spc="0" normalizeH="0" baseline="0" noProof="0" dirty="0">
              <a:ln>
                <a:noFill/>
              </a:ln>
              <a:solidFill>
                <a:schemeClr val="bg1"/>
              </a:solidFill>
              <a:effectLst/>
              <a:uLnTx/>
              <a:uFillTx/>
              <a:latin typeface="Bactosaurus" panose="02000000000000000000" pitchFamily="2" charset="0"/>
            </a:endParaRPr>
          </a:p>
        </p:txBody>
      </p:sp>
    </p:spTree>
    <p:extLst>
      <p:ext uri="{BB962C8B-B14F-4D97-AF65-F5344CB8AC3E}">
        <p14:creationId xmlns:p14="http://schemas.microsoft.com/office/powerpoint/2010/main" val="23564414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05FAC-926D-0376-98C2-DDD9192A4179}"/>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7889E83-9028-A06D-486F-284EA2A25AD1}"/>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565078" y="-167597"/>
            <a:ext cx="13079001" cy="7356938"/>
          </a:xfrm>
        </p:spPr>
      </p:pic>
      <p:sp>
        <p:nvSpPr>
          <p:cNvPr id="10" name="Title 1">
            <a:extLst>
              <a:ext uri="{FF2B5EF4-FFF2-40B4-BE49-F238E27FC236}">
                <a16:creationId xmlns:a16="http://schemas.microsoft.com/office/drawing/2014/main" id="{0A71A573-AC7A-0B91-2F44-81ED8B239572}"/>
              </a:ext>
            </a:extLst>
          </p:cNvPr>
          <p:cNvSpPr txBox="1">
            <a:spLocks/>
          </p:cNvSpPr>
          <p:nvPr/>
        </p:nvSpPr>
        <p:spPr>
          <a:xfrm>
            <a:off x="2012091" y="3515932"/>
            <a:ext cx="8373437" cy="9692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strike="noStrike" kern="1200" cap="all" spc="0" normalizeH="0" baseline="0" noProof="0" dirty="0">
                <a:ln>
                  <a:noFill/>
                </a:ln>
                <a:effectLst/>
                <a:uLnTx/>
                <a:uFillTx/>
                <a:latin typeface="Bactosaurus" panose="02000000000000000000" pitchFamily="2" charset="0"/>
              </a:rPr>
              <a:t>Target the </a:t>
            </a:r>
            <a:r>
              <a:rPr kumimoji="0" lang="en-US" sz="6000" b="0" i="0" u="sng" strike="noStrike" kern="1200" cap="all" spc="0" normalizeH="0" baseline="0" noProof="0" dirty="0">
                <a:ln>
                  <a:noFill/>
                </a:ln>
                <a:effectLst/>
                <a:uLnTx/>
                <a:uFillTx/>
                <a:latin typeface="Bactosaurus" panose="02000000000000000000" pitchFamily="2" charset="0"/>
              </a:rPr>
              <a:t>wrong genre.</a:t>
            </a:r>
          </a:p>
        </p:txBody>
      </p:sp>
      <p:sp>
        <p:nvSpPr>
          <p:cNvPr id="2" name="Title 1">
            <a:extLst>
              <a:ext uri="{FF2B5EF4-FFF2-40B4-BE49-F238E27FC236}">
                <a16:creationId xmlns:a16="http://schemas.microsoft.com/office/drawing/2014/main" id="{94F06E19-1C01-E16B-EA4D-BC49063932AD}"/>
              </a:ext>
            </a:extLst>
          </p:cNvPr>
          <p:cNvSpPr txBox="1">
            <a:spLocks/>
          </p:cNvSpPr>
          <p:nvPr/>
        </p:nvSpPr>
        <p:spPr>
          <a:xfrm>
            <a:off x="2887039" y="1719150"/>
            <a:ext cx="6623540" cy="9692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strike="noStrike" kern="1200" cap="all" spc="0" normalizeH="0" baseline="0" noProof="0" dirty="0">
                <a:ln>
                  <a:noFill/>
                </a:ln>
                <a:solidFill>
                  <a:srgbClr val="F57617"/>
                </a:solidFill>
                <a:effectLst/>
                <a:uLnTx/>
                <a:uFillTx/>
                <a:latin typeface="Bactosaurus" panose="02000000000000000000" pitchFamily="2" charset="0"/>
              </a:rPr>
              <a:t>STEP 3:</a:t>
            </a:r>
          </a:p>
        </p:txBody>
      </p:sp>
    </p:spTree>
    <p:extLst>
      <p:ext uri="{BB962C8B-B14F-4D97-AF65-F5344CB8AC3E}">
        <p14:creationId xmlns:p14="http://schemas.microsoft.com/office/powerpoint/2010/main" val="947697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7E841A-39A7-8961-71B7-B5EF7F2A5526}"/>
              </a:ext>
            </a:extLst>
          </p:cNvPr>
          <p:cNvSpPr/>
          <p:nvPr/>
        </p:nvSpPr>
        <p:spPr>
          <a:xfrm>
            <a:off x="0" y="0"/>
            <a:ext cx="12192000"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You Can't Make Everyone Happy, You're Not A Taco: Funny Tacos Notebook With  Lined Pages, A Great Gift Idea For Taco Lovers: Publishing, Elite:  9798546789169: Amazon.com: Books">
            <a:extLst>
              <a:ext uri="{FF2B5EF4-FFF2-40B4-BE49-F238E27FC236}">
                <a16:creationId xmlns:a16="http://schemas.microsoft.com/office/drawing/2014/main" id="{FE0A0EF1-116D-21C4-24CD-3602A31B6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413" y="0"/>
            <a:ext cx="4573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4221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E735-7D7A-554E-541B-4D727A0D21E4}"/>
            </a:ext>
          </a:extLst>
        </p:cNvPr>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FF85447B-DB40-8422-FDDA-D98624D0EAE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0" name="Title 1">
            <a:extLst>
              <a:ext uri="{FF2B5EF4-FFF2-40B4-BE49-F238E27FC236}">
                <a16:creationId xmlns:a16="http://schemas.microsoft.com/office/drawing/2014/main" id="{5E942630-54BC-B352-42A9-71FA438C0F94}"/>
              </a:ext>
            </a:extLst>
          </p:cNvPr>
          <p:cNvSpPr txBox="1">
            <a:spLocks/>
          </p:cNvSpPr>
          <p:nvPr/>
        </p:nvSpPr>
        <p:spPr>
          <a:xfrm>
            <a:off x="1356852" y="1281053"/>
            <a:ext cx="9684774" cy="14273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sng" strike="noStrike" kern="1200" cap="all" spc="0" normalizeH="0" baseline="0" noProof="0" dirty="0">
                <a:ln>
                  <a:noFill/>
                </a:ln>
                <a:effectLst/>
                <a:uLnTx/>
                <a:uFillTx/>
                <a:latin typeface="Bactosaurus" panose="02000000000000000000" pitchFamily="2" charset="0"/>
              </a:rPr>
              <a:t>CONFUSION</a:t>
            </a:r>
          </a:p>
        </p:txBody>
      </p:sp>
      <p:sp>
        <p:nvSpPr>
          <p:cNvPr id="11" name="Content Placeholder 2">
            <a:extLst>
              <a:ext uri="{FF2B5EF4-FFF2-40B4-BE49-F238E27FC236}">
                <a16:creationId xmlns:a16="http://schemas.microsoft.com/office/drawing/2014/main" id="{28F3B04F-37A2-176A-BDE4-41060A8F5516}"/>
              </a:ext>
            </a:extLst>
          </p:cNvPr>
          <p:cNvSpPr txBox="1">
            <a:spLocks/>
          </p:cNvSpPr>
          <p:nvPr/>
        </p:nvSpPr>
        <p:spPr>
          <a:xfrm>
            <a:off x="1356852" y="2939230"/>
            <a:ext cx="9684774" cy="242079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400" dirty="0"/>
              <a:t>kills sales faster than</a:t>
            </a:r>
          </a:p>
        </p:txBody>
      </p:sp>
      <p:sp>
        <p:nvSpPr>
          <p:cNvPr id="2" name="Title 1">
            <a:extLst>
              <a:ext uri="{FF2B5EF4-FFF2-40B4-BE49-F238E27FC236}">
                <a16:creationId xmlns:a16="http://schemas.microsoft.com/office/drawing/2014/main" id="{217AEA65-EE80-DC16-E08B-CD222774846B}"/>
              </a:ext>
            </a:extLst>
          </p:cNvPr>
          <p:cNvSpPr txBox="1">
            <a:spLocks/>
          </p:cNvSpPr>
          <p:nvPr/>
        </p:nvSpPr>
        <p:spPr>
          <a:xfrm>
            <a:off x="1356852" y="3355865"/>
            <a:ext cx="9684774" cy="14273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sng" strike="noStrike" kern="1200" cap="all" spc="0" normalizeH="0" baseline="0" noProof="0" dirty="0">
                <a:ln>
                  <a:noFill/>
                </a:ln>
                <a:effectLst/>
                <a:uLnTx/>
                <a:uFillTx/>
                <a:latin typeface="Bactosaurus" panose="02000000000000000000" pitchFamily="2" charset="0"/>
              </a:rPr>
              <a:t>Bad taste.</a:t>
            </a:r>
          </a:p>
        </p:txBody>
      </p:sp>
    </p:spTree>
    <p:extLst>
      <p:ext uri="{BB962C8B-B14F-4D97-AF65-F5344CB8AC3E}">
        <p14:creationId xmlns:p14="http://schemas.microsoft.com/office/powerpoint/2010/main" val="41386670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5064-0C50-67EA-CB57-98E075CB99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0D8C6E-EE54-7882-90F7-7D87702F436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23FC299-1A4B-A9F3-DDD3-1FA2CFBD5A9F}"/>
              </a:ext>
            </a:extLst>
          </p:cNvPr>
          <p:cNvPicPr>
            <a:picLocks noChangeAspect="1"/>
          </p:cNvPicPr>
          <p:nvPr/>
        </p:nvPicPr>
        <p:blipFill>
          <a:blip r:embed="rId3"/>
          <a:stretch>
            <a:fillRect/>
          </a:stretch>
        </p:blipFill>
        <p:spPr>
          <a:xfrm>
            <a:off x="-1" y="0"/>
            <a:ext cx="12737234" cy="6857999"/>
          </a:xfrm>
          <a:prstGeom prst="rect">
            <a:avLst/>
          </a:prstGeom>
        </p:spPr>
      </p:pic>
    </p:spTree>
    <p:extLst>
      <p:ext uri="{BB962C8B-B14F-4D97-AF65-F5344CB8AC3E}">
        <p14:creationId xmlns:p14="http://schemas.microsoft.com/office/powerpoint/2010/main" val="33042836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9F6B1-86CA-49A4-A706-93AAA727FD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B415FF-2BD5-3B30-E439-8825C964C54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5349983-34A4-01E6-52BC-BB3B590B819D}"/>
              </a:ext>
            </a:extLst>
          </p:cNvPr>
          <p:cNvPicPr>
            <a:picLocks noChangeAspect="1"/>
          </p:cNvPicPr>
          <p:nvPr/>
        </p:nvPicPr>
        <p:blipFill>
          <a:blip r:embed="rId3"/>
          <a:stretch>
            <a:fillRect/>
          </a:stretch>
        </p:blipFill>
        <p:spPr>
          <a:xfrm>
            <a:off x="-1" y="0"/>
            <a:ext cx="12723541" cy="6867630"/>
          </a:xfrm>
          <a:prstGeom prst="rect">
            <a:avLst/>
          </a:prstGeom>
        </p:spPr>
      </p:pic>
    </p:spTree>
    <p:extLst>
      <p:ext uri="{BB962C8B-B14F-4D97-AF65-F5344CB8AC3E}">
        <p14:creationId xmlns:p14="http://schemas.microsoft.com/office/powerpoint/2010/main" val="2515669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91198-476A-23EE-C838-E9D1E047EAF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4995B13-CB6A-D247-A06B-3B44A0C814F0}"/>
              </a:ext>
            </a:extLst>
          </p:cNvPr>
          <p:cNvSpPr/>
          <p:nvPr/>
        </p:nvSpPr>
        <p:spPr>
          <a:xfrm>
            <a:off x="0" y="0"/>
            <a:ext cx="6017342"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5" name="Title 1">
            <a:extLst>
              <a:ext uri="{FF2B5EF4-FFF2-40B4-BE49-F238E27FC236}">
                <a16:creationId xmlns:a16="http://schemas.microsoft.com/office/drawing/2014/main" id="{D0E75A6F-A45E-668B-6881-6103B845FADC}"/>
              </a:ext>
            </a:extLst>
          </p:cNvPr>
          <p:cNvSpPr txBox="1">
            <a:spLocks/>
          </p:cNvSpPr>
          <p:nvPr/>
        </p:nvSpPr>
        <p:spPr>
          <a:xfrm>
            <a:off x="325413" y="493907"/>
            <a:ext cx="5638965" cy="9692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all" spc="0" normalizeH="0" baseline="0" noProof="0" dirty="0">
                <a:ln>
                  <a:noFill/>
                </a:ln>
                <a:solidFill>
                  <a:prstClr val="white"/>
                </a:solidFill>
                <a:effectLst/>
                <a:uLnTx/>
                <a:uFillTx/>
                <a:latin typeface="Bactosaurus" panose="02000000000000000000" pitchFamily="2" charset="0"/>
              </a:rPr>
              <a:t>BY NIGHT, many bats</a:t>
            </a:r>
          </a:p>
        </p:txBody>
      </p:sp>
      <p:sp>
        <p:nvSpPr>
          <p:cNvPr id="6" name="Content Placeholder 2">
            <a:extLst>
              <a:ext uri="{FF2B5EF4-FFF2-40B4-BE49-F238E27FC236}">
                <a16:creationId xmlns:a16="http://schemas.microsoft.com/office/drawing/2014/main" id="{80B8D64C-1876-8247-F2A9-4C8D2A39AE49}"/>
              </a:ext>
            </a:extLst>
          </p:cNvPr>
          <p:cNvSpPr txBox="1">
            <a:spLocks/>
          </p:cNvSpPr>
          <p:nvPr/>
        </p:nvSpPr>
        <p:spPr>
          <a:xfrm>
            <a:off x="325412" y="1607181"/>
            <a:ext cx="5638965" cy="194644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Award-winning sci-fi/fantasy author of 12 books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Non-fiction author of helpful books for authors:</a:t>
            </a:r>
            <a:b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b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The Busy Moms Guides series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Founder of Fayette Press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18" name="Picture 17">
            <a:extLst>
              <a:ext uri="{FF2B5EF4-FFF2-40B4-BE49-F238E27FC236}">
                <a16:creationId xmlns:a16="http://schemas.microsoft.com/office/drawing/2014/main" id="{BC3708A6-2F82-6C2A-B01C-433B8A9A9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588" y="4277598"/>
            <a:ext cx="1873698" cy="1946442"/>
          </a:xfrm>
          <a:prstGeom prst="rect">
            <a:avLst/>
          </a:prstGeom>
        </p:spPr>
      </p:pic>
      <p:pic>
        <p:nvPicPr>
          <p:cNvPr id="23" name="Picture 22">
            <a:extLst>
              <a:ext uri="{FF2B5EF4-FFF2-40B4-BE49-F238E27FC236}">
                <a16:creationId xmlns:a16="http://schemas.microsoft.com/office/drawing/2014/main" id="{3F84B066-A815-CE51-E345-CBF1E9AB3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20" y="3678148"/>
            <a:ext cx="3423363" cy="2905036"/>
          </a:xfrm>
          <a:prstGeom prst="rect">
            <a:avLst/>
          </a:prstGeom>
        </p:spPr>
      </p:pic>
      <p:pic>
        <p:nvPicPr>
          <p:cNvPr id="29" name="Picture 28">
            <a:extLst>
              <a:ext uri="{FF2B5EF4-FFF2-40B4-BE49-F238E27FC236}">
                <a16:creationId xmlns:a16="http://schemas.microsoft.com/office/drawing/2014/main" id="{D86D38CB-D623-1246-6F28-FF32A9726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7342" y="0"/>
            <a:ext cx="6174658" cy="6858000"/>
          </a:xfrm>
          <a:prstGeom prst="rect">
            <a:avLst/>
          </a:prstGeom>
        </p:spPr>
      </p:pic>
    </p:spTree>
    <p:extLst>
      <p:ext uri="{BB962C8B-B14F-4D97-AF65-F5344CB8AC3E}">
        <p14:creationId xmlns:p14="http://schemas.microsoft.com/office/powerpoint/2010/main" val="34024234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9281-9E9C-32C1-06F4-E6B838A97D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AD0673-B69E-612B-E4B8-83127C9D8B3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861E18E6-BA40-67F7-45AE-24EE8329A829}"/>
              </a:ext>
            </a:extLst>
          </p:cNvPr>
          <p:cNvPicPr>
            <a:picLocks noChangeAspect="1"/>
          </p:cNvPicPr>
          <p:nvPr/>
        </p:nvPicPr>
        <p:blipFill>
          <a:blip r:embed="rId3"/>
          <a:stretch>
            <a:fillRect/>
          </a:stretch>
        </p:blipFill>
        <p:spPr>
          <a:xfrm>
            <a:off x="-1" y="-16540"/>
            <a:ext cx="12795577" cy="6874539"/>
          </a:xfrm>
          <a:prstGeom prst="rect">
            <a:avLst/>
          </a:prstGeom>
        </p:spPr>
      </p:pic>
    </p:spTree>
    <p:extLst>
      <p:ext uri="{BB962C8B-B14F-4D97-AF65-F5344CB8AC3E}">
        <p14:creationId xmlns:p14="http://schemas.microsoft.com/office/powerpoint/2010/main" val="13322078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740A6-27D8-911B-5937-018C6E5E056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F195A4D-45F9-6601-B147-EA6C4436F339}"/>
              </a:ext>
            </a:extLst>
          </p:cNvPr>
          <p:cNvSpPr txBox="1">
            <a:spLocks/>
          </p:cNvSpPr>
          <p:nvPr/>
        </p:nvSpPr>
        <p:spPr>
          <a:xfrm>
            <a:off x="0" y="256477"/>
            <a:ext cx="12191999" cy="516301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strike="noStrike" kern="1200" cap="all" spc="0" normalizeH="0" baseline="0" noProof="0" dirty="0">
                <a:ln>
                  <a:noFill/>
                </a:ln>
                <a:effectLst/>
                <a:uLnTx/>
                <a:uFillTx/>
                <a:latin typeface="Bactosaurus" panose="02000000000000000000" pitchFamily="2" charset="0"/>
              </a:rPr>
              <a:t>Your  cover  must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strike="noStrike" kern="1200" cap="all" spc="0" normalizeH="0" baseline="0" noProof="0" dirty="0">
                <a:ln>
                  <a:noFill/>
                </a:ln>
                <a:solidFill>
                  <a:srgbClr val="F57617"/>
                </a:solidFill>
                <a:effectLst/>
                <a:uLnTx/>
                <a:uFillTx/>
                <a:latin typeface="Bactosaurus" panose="02000000000000000000" pitchFamily="2" charset="0"/>
              </a:rPr>
              <a:t>fit  in  enough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strike="noStrike" kern="1200" cap="all" spc="0" normalizeH="0" baseline="0" noProof="0" dirty="0">
                <a:ln>
                  <a:noFill/>
                </a:ln>
                <a:effectLst/>
                <a:uLnTx/>
                <a:uFillTx/>
                <a:latin typeface="Bactosaurus" panose="02000000000000000000" pitchFamily="2" charset="0"/>
              </a:rPr>
              <a:t>to  communicate</a:t>
            </a:r>
            <a:br>
              <a:rPr kumimoji="0" lang="en-US" sz="4400" b="0" i="0" strike="noStrike" kern="1200" cap="all" spc="0" normalizeH="0" baseline="0" noProof="0" dirty="0">
                <a:ln>
                  <a:noFill/>
                </a:ln>
                <a:effectLst/>
                <a:uLnTx/>
                <a:uFillTx/>
                <a:latin typeface="Bactosaurus" panose="02000000000000000000" pitchFamily="2" charset="0"/>
              </a:rPr>
            </a:br>
            <a:r>
              <a:rPr kumimoji="0" lang="en-US" sz="4400" b="0" i="0" strike="noStrike" kern="1200" cap="all" spc="0" normalizeH="0" baseline="0" noProof="0" dirty="0">
                <a:ln>
                  <a:noFill/>
                </a:ln>
                <a:effectLst/>
                <a:uLnTx/>
                <a:uFillTx/>
                <a:latin typeface="Bactosaurus" panose="02000000000000000000" pitchFamily="2" charset="0"/>
              </a:rPr>
              <a:t>the  genre,  but</a:t>
            </a:r>
            <a:endParaRPr lang="en-US" sz="4400" dirty="0">
              <a:latin typeface="Bactosaurus" panose="02000000000000000000" pitchFamily="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strike="noStrike" kern="1200" cap="all" spc="0" normalizeH="0" baseline="0" noProof="0" dirty="0">
                <a:ln>
                  <a:noFill/>
                </a:ln>
                <a:solidFill>
                  <a:srgbClr val="F57617"/>
                </a:solidFill>
                <a:effectLst/>
                <a:uLnTx/>
                <a:uFillTx/>
                <a:latin typeface="Bactosaurus" panose="02000000000000000000" pitchFamily="2" charset="0"/>
              </a:rPr>
              <a:t>stand out enough</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strike="noStrike" kern="1200" cap="all" spc="0" normalizeH="0" baseline="0" noProof="0" dirty="0">
                <a:ln>
                  <a:noFill/>
                </a:ln>
                <a:effectLst/>
                <a:uLnTx/>
                <a:uFillTx/>
                <a:latin typeface="Bactosaurus" panose="02000000000000000000" pitchFamily="2" charset="0"/>
              </a:rPr>
              <a:t>to sell.</a:t>
            </a:r>
          </a:p>
        </p:txBody>
      </p:sp>
      <p:sp>
        <p:nvSpPr>
          <p:cNvPr id="8" name="AutoShape 2">
            <a:extLst>
              <a:ext uri="{FF2B5EF4-FFF2-40B4-BE49-F238E27FC236}">
                <a16:creationId xmlns:a16="http://schemas.microsoft.com/office/drawing/2014/main" id="{A414FC49-1376-6057-55F9-8965FAA1CB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182028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C824D737-6252-D3B4-185E-365BC0D09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946" y="-422353"/>
            <a:ext cx="10270273" cy="770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1588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8C9769-ABDC-F465-6752-00DE6007F0E0}"/>
              </a:ext>
            </a:extLst>
          </p:cNvPr>
          <p:cNvPicPr>
            <a:picLocks noChangeAspect="1"/>
          </p:cNvPicPr>
          <p:nvPr/>
        </p:nvPicPr>
        <p:blipFill>
          <a:blip r:embed="rId3"/>
          <a:stretch>
            <a:fillRect/>
          </a:stretch>
        </p:blipFill>
        <p:spPr>
          <a:xfrm>
            <a:off x="732543" y="3428999"/>
            <a:ext cx="3583553" cy="2655284"/>
          </a:xfrm>
          <a:prstGeom prst="rect">
            <a:avLst/>
          </a:prstGeom>
        </p:spPr>
      </p:pic>
      <p:pic>
        <p:nvPicPr>
          <p:cNvPr id="5122" name="Picture 2" descr="Chic-fil-A - Red Background - Flag Loft">
            <a:extLst>
              <a:ext uri="{FF2B5EF4-FFF2-40B4-BE49-F238E27FC236}">
                <a16:creationId xmlns:a16="http://schemas.microsoft.com/office/drawing/2014/main" id="{E7F73A08-C199-F87E-8D89-8AC03CD43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5905" y="3429000"/>
            <a:ext cx="3452482" cy="26552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A2E2404-3DCF-9A08-A532-45CE9333E2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42" y="554625"/>
            <a:ext cx="2625167" cy="265528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izza Hut Logo SVG, PNG, JPG (digital Download) - Etsy">
            <a:extLst>
              <a:ext uri="{FF2B5EF4-FFF2-40B4-BE49-F238E27FC236}">
                <a16:creationId xmlns:a16="http://schemas.microsoft.com/office/drawing/2014/main" id="{2D71BA70-BC9C-97CF-A9AB-7337D1C13D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1461" y="267629"/>
            <a:ext cx="3161370" cy="316137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n-N-Out Burger - Wikipedia">
            <a:extLst>
              <a:ext uri="{FF2B5EF4-FFF2-40B4-BE49-F238E27FC236}">
                <a16:creationId xmlns:a16="http://schemas.microsoft.com/office/drawing/2014/main" id="{649E8DEA-D477-3079-B6F2-D02C2474CF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2398" y="907532"/>
            <a:ext cx="2997421" cy="173530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Dairy Queen - Wikipedia">
            <a:extLst>
              <a:ext uri="{FF2B5EF4-FFF2-40B4-BE49-F238E27FC236}">
                <a16:creationId xmlns:a16="http://schemas.microsoft.com/office/drawing/2014/main" id="{6087935C-3AB0-068B-48F4-78C15FCD07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3397" y="3744990"/>
            <a:ext cx="3105205" cy="202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461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lassic Blue Color">
            <a:extLst>
              <a:ext uri="{FF2B5EF4-FFF2-40B4-BE49-F238E27FC236}">
                <a16:creationId xmlns:a16="http://schemas.microsoft.com/office/drawing/2014/main" id="{B39BD9E2-0856-9046-6650-CD1C895D3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55" y="-3988414"/>
            <a:ext cx="17418205" cy="11612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1133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67680-194D-33BE-1E75-B8B5FC8CD9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D50A2E-EF5B-7F14-9D21-47369DC595C2}"/>
              </a:ext>
            </a:extLst>
          </p:cNvPr>
          <p:cNvSpPr>
            <a:spLocks noGrp="1"/>
          </p:cNvSpPr>
          <p:nvPr>
            <p:ph idx="1"/>
          </p:nvPr>
        </p:nvSpPr>
        <p:spPr/>
        <p:txBody>
          <a:bodyPr/>
          <a:lstStyle/>
          <a:p>
            <a:endParaRPr lang="en-US"/>
          </a:p>
        </p:txBody>
      </p:sp>
      <p:pic>
        <p:nvPicPr>
          <p:cNvPr id="6146" name="Picture 2" descr="Coco Brown Color">
            <a:extLst>
              <a:ext uri="{FF2B5EF4-FFF2-40B4-BE49-F238E27FC236}">
                <a16:creationId xmlns:a16="http://schemas.microsoft.com/office/drawing/2014/main" id="{C6F7076F-DF94-6F60-0A2E-073DB201C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0" y="-3521810"/>
            <a:ext cx="17211835" cy="11474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4664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3D98-534D-CACD-A38A-FF1D9E6A6C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A6914E-27AE-9697-D519-F2B6E6579D5E}"/>
              </a:ext>
            </a:extLst>
          </p:cNvPr>
          <p:cNvSpPr>
            <a:spLocks noGrp="1"/>
          </p:cNvSpPr>
          <p:nvPr>
            <p:ph idx="1"/>
          </p:nvPr>
        </p:nvSpPr>
        <p:spPr/>
        <p:txBody>
          <a:bodyPr/>
          <a:lstStyle/>
          <a:p>
            <a:endParaRPr lang="en-US"/>
          </a:p>
        </p:txBody>
      </p:sp>
      <p:pic>
        <p:nvPicPr>
          <p:cNvPr id="7172" name="Picture 4">
            <a:extLst>
              <a:ext uri="{FF2B5EF4-FFF2-40B4-BE49-F238E27FC236}">
                <a16:creationId xmlns:a16="http://schemas.microsoft.com/office/drawing/2014/main" id="{329453BA-78BC-B15C-8DF9-B9217B5C1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0"/>
            <a:ext cx="121872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7F962ED-E174-8DE1-77D8-099B1308A93D}"/>
              </a:ext>
            </a:extLst>
          </p:cNvPr>
          <p:cNvSpPr/>
          <p:nvPr/>
        </p:nvSpPr>
        <p:spPr>
          <a:xfrm>
            <a:off x="429768" y="412595"/>
            <a:ext cx="1376730" cy="10593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4209D05-D0D1-4323-803D-70B3BE737A3E}"/>
              </a:ext>
            </a:extLst>
          </p:cNvPr>
          <p:cNvSpPr/>
          <p:nvPr/>
        </p:nvSpPr>
        <p:spPr>
          <a:xfrm>
            <a:off x="10049553" y="5752245"/>
            <a:ext cx="1376730" cy="10593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15502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62AEF7F-9D55-F2DE-4C67-AE618FB31C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04424" y="0"/>
            <a:ext cx="4583151" cy="6874727"/>
          </a:xfrm>
        </p:spPr>
      </p:pic>
    </p:spTree>
    <p:extLst>
      <p:ext uri="{BB962C8B-B14F-4D97-AF65-F5344CB8AC3E}">
        <p14:creationId xmlns:p14="http://schemas.microsoft.com/office/powerpoint/2010/main" val="2526548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DCF16-853B-510E-A794-4F59C953605F}"/>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7A00FD7-579B-1F27-0BA2-4ACB483279F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804424" y="0"/>
            <a:ext cx="4583151" cy="6874727"/>
          </a:xfrm>
        </p:spPr>
      </p:pic>
    </p:spTree>
    <p:extLst>
      <p:ext uri="{BB962C8B-B14F-4D97-AF65-F5344CB8AC3E}">
        <p14:creationId xmlns:p14="http://schemas.microsoft.com/office/powerpoint/2010/main" val="32963709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DA305-AD95-75EC-4036-DBCDC5784B0F}"/>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0D13F2-26EC-3504-52FC-E7090843C69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804424" y="0"/>
            <a:ext cx="4583151" cy="6874727"/>
          </a:xfrm>
        </p:spPr>
      </p:pic>
    </p:spTree>
    <p:extLst>
      <p:ext uri="{BB962C8B-B14F-4D97-AF65-F5344CB8AC3E}">
        <p14:creationId xmlns:p14="http://schemas.microsoft.com/office/powerpoint/2010/main" val="156794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8BC4B-97B7-A3D2-E774-DCD0DAC94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862"/>
            <a:ext cx="12192000" cy="8122920"/>
          </a:xfrm>
          <a:prstGeom prst="rect">
            <a:avLst/>
          </a:prstGeom>
        </p:spPr>
      </p:pic>
    </p:spTree>
    <p:extLst>
      <p:ext uri="{BB962C8B-B14F-4D97-AF65-F5344CB8AC3E}">
        <p14:creationId xmlns:p14="http://schemas.microsoft.com/office/powerpoint/2010/main" val="26588807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DC119-6AB1-43BF-1CB0-FD8E6419BD8B}"/>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81CEC9C-D872-7D12-4AF3-F216EAB13FE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804424" y="0"/>
            <a:ext cx="4583151" cy="6874727"/>
          </a:xfrm>
        </p:spPr>
      </p:pic>
    </p:spTree>
    <p:extLst>
      <p:ext uri="{BB962C8B-B14F-4D97-AF65-F5344CB8AC3E}">
        <p14:creationId xmlns:p14="http://schemas.microsoft.com/office/powerpoint/2010/main" val="31548812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8B4B3-DA8C-9E51-68E5-8CD67D3F5A0C}"/>
            </a:ext>
          </a:extLst>
        </p:cNvPr>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A7047E62-9C59-2938-7597-4E8A6B67F7F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Content Placeholder 2">
            <a:extLst>
              <a:ext uri="{FF2B5EF4-FFF2-40B4-BE49-F238E27FC236}">
                <a16:creationId xmlns:a16="http://schemas.microsoft.com/office/drawing/2014/main" id="{05C05EAC-F763-9FE2-32C1-5160DFB7289A}"/>
              </a:ext>
            </a:extLst>
          </p:cNvPr>
          <p:cNvSpPr txBox="1">
            <a:spLocks/>
          </p:cNvSpPr>
          <p:nvPr/>
        </p:nvSpPr>
        <p:spPr>
          <a:xfrm>
            <a:off x="1356852" y="2427954"/>
            <a:ext cx="9684774" cy="242079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400" dirty="0"/>
              <a:t>Genre mismatch kills</a:t>
            </a:r>
          </a:p>
        </p:txBody>
      </p:sp>
      <p:sp>
        <p:nvSpPr>
          <p:cNvPr id="2" name="Title 1">
            <a:extLst>
              <a:ext uri="{FF2B5EF4-FFF2-40B4-BE49-F238E27FC236}">
                <a16:creationId xmlns:a16="http://schemas.microsoft.com/office/drawing/2014/main" id="{2C8E72DD-B7C5-DDC7-E7A2-095328935692}"/>
              </a:ext>
            </a:extLst>
          </p:cNvPr>
          <p:cNvSpPr txBox="1">
            <a:spLocks/>
          </p:cNvSpPr>
          <p:nvPr/>
        </p:nvSpPr>
        <p:spPr>
          <a:xfrm>
            <a:off x="1356852" y="2715339"/>
            <a:ext cx="9684774" cy="14273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500" b="0" i="0" u="sng" strike="noStrike" kern="1200" cap="all" spc="0" normalizeH="0" baseline="0" noProof="0" dirty="0">
                <a:ln>
                  <a:noFill/>
                </a:ln>
                <a:effectLst/>
                <a:uLnTx/>
                <a:uFillTx/>
                <a:latin typeface="Bactosaurus" panose="02000000000000000000" pitchFamily="2" charset="0"/>
              </a:rPr>
              <a:t>discoverability.</a:t>
            </a:r>
          </a:p>
        </p:txBody>
      </p:sp>
    </p:spTree>
    <p:extLst>
      <p:ext uri="{BB962C8B-B14F-4D97-AF65-F5344CB8AC3E}">
        <p14:creationId xmlns:p14="http://schemas.microsoft.com/office/powerpoint/2010/main" val="6966073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7138-5587-6D9C-80EF-3CB0154F1A2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3B63771-A31B-070A-879E-087FC864A0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8122921"/>
          </a:xfrm>
          <a:prstGeom prst="rect">
            <a:avLst/>
          </a:prstGeom>
        </p:spPr>
      </p:pic>
    </p:spTree>
    <p:extLst>
      <p:ext uri="{BB962C8B-B14F-4D97-AF65-F5344CB8AC3E}">
        <p14:creationId xmlns:p14="http://schemas.microsoft.com/office/powerpoint/2010/main" val="5354166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8778D-AE92-52C3-19DF-A853FCA5A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7185" y="0"/>
            <a:ext cx="4544815" cy="6858000"/>
          </a:xfrm>
          <a:prstGeom prst="rect">
            <a:avLst/>
          </a:prstGeom>
        </p:spPr>
      </p:pic>
      <p:pic>
        <p:nvPicPr>
          <p:cNvPr id="5" name="Picture 4">
            <a:extLst>
              <a:ext uri="{FF2B5EF4-FFF2-40B4-BE49-F238E27FC236}">
                <a16:creationId xmlns:a16="http://schemas.microsoft.com/office/drawing/2014/main" id="{CFC845D0-9AFC-1762-AF43-D7BC5D589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287622" cy="6858000"/>
          </a:xfrm>
          <a:prstGeom prst="rect">
            <a:avLst/>
          </a:prstGeom>
        </p:spPr>
      </p:pic>
    </p:spTree>
    <p:extLst>
      <p:ext uri="{BB962C8B-B14F-4D97-AF65-F5344CB8AC3E}">
        <p14:creationId xmlns:p14="http://schemas.microsoft.com/office/powerpoint/2010/main" val="152405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FCB649-037E-8268-DC69-13E997167B11}"/>
              </a:ext>
            </a:extLst>
          </p:cNvPr>
          <p:cNvSpPr txBox="1">
            <a:spLocks/>
          </p:cNvSpPr>
          <p:nvPr/>
        </p:nvSpPr>
        <p:spPr>
          <a:xfrm>
            <a:off x="0" y="721116"/>
            <a:ext cx="12191999" cy="541576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lvl="0" algn="ctr">
              <a:defRPr/>
            </a:pPr>
            <a:r>
              <a:rPr lang="en-US" sz="4800" dirty="0">
                <a:latin typeface="Bactosaurus" panose="02000000000000000000" pitchFamily="2" charset="0"/>
              </a:rPr>
              <a:t>Save  up.</a:t>
            </a:r>
          </a:p>
          <a:p>
            <a:pPr lvl="0" algn="ctr">
              <a:defRPr/>
            </a:pPr>
            <a:r>
              <a:rPr lang="en-US" sz="4800" dirty="0">
                <a:latin typeface="Bactosaurus" panose="02000000000000000000" pitchFamily="2" charset="0"/>
              </a:rPr>
              <a:t>Be  patient.</a:t>
            </a:r>
          </a:p>
          <a:p>
            <a:pPr lvl="0" algn="ctr">
              <a:defRPr/>
            </a:pPr>
            <a:r>
              <a:rPr lang="en-US" sz="4800" dirty="0">
                <a:latin typeface="Bactosaurus" panose="02000000000000000000" pitchFamily="2" charset="0"/>
              </a:rPr>
              <a:t>make  it  awesome.</a:t>
            </a:r>
          </a:p>
          <a:p>
            <a:pPr lvl="0" algn="ctr">
              <a:defRPr/>
            </a:pPr>
            <a:r>
              <a:rPr lang="en-US" sz="7200" dirty="0">
                <a:solidFill>
                  <a:srgbClr val="F57617"/>
                </a:solidFill>
                <a:latin typeface="Bactosaurus" panose="02000000000000000000" pitchFamily="2" charset="0"/>
              </a:rPr>
              <a:t>No Compromise.</a:t>
            </a:r>
          </a:p>
          <a:p>
            <a:pPr lvl="0" algn="ctr">
              <a:defRPr/>
            </a:pPr>
            <a:endParaRPr lang="en-US" sz="7200" dirty="0">
              <a:solidFill>
                <a:srgbClr val="F57617"/>
              </a:solidFill>
              <a:latin typeface="Bactosaurus" panose="02000000000000000000" pitchFamily="2" charset="0"/>
            </a:endParaRPr>
          </a:p>
          <a:p>
            <a:pPr lvl="0" algn="ctr">
              <a:defRPr/>
            </a:pPr>
            <a:r>
              <a:rPr lang="en-US" sz="4800" dirty="0">
                <a:latin typeface="Bactosaurus" panose="02000000000000000000" pitchFamily="2" charset="0"/>
              </a:rPr>
              <a:t>Because The internet</a:t>
            </a:r>
          </a:p>
          <a:p>
            <a:pPr lvl="0" algn="ctr">
              <a:defRPr/>
            </a:pPr>
            <a:r>
              <a:rPr lang="en-US" sz="4800" dirty="0">
                <a:latin typeface="Bactosaurus" panose="02000000000000000000" pitchFamily="2" charset="0"/>
              </a:rPr>
              <a:t>never forgets.</a:t>
            </a:r>
            <a:endParaRPr lang="en-US" sz="4800" dirty="0">
              <a:solidFill>
                <a:srgbClr val="F57617"/>
              </a:solidFill>
              <a:latin typeface="Bactosaurus" panose="02000000000000000000" pitchFamily="2" charset="0"/>
            </a:endParaRPr>
          </a:p>
        </p:txBody>
      </p:sp>
    </p:spTree>
    <p:extLst>
      <p:ext uri="{BB962C8B-B14F-4D97-AF65-F5344CB8AC3E}">
        <p14:creationId xmlns:p14="http://schemas.microsoft.com/office/powerpoint/2010/main" val="25038404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6BDBA-CAE9-4876-4D4D-B18E1C5AC4F3}"/>
            </a:ext>
          </a:extLst>
        </p:cNvPr>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D96FD67E-6F82-163B-CE48-612A95B7C6E9}"/>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0" name="Title 1">
            <a:extLst>
              <a:ext uri="{FF2B5EF4-FFF2-40B4-BE49-F238E27FC236}">
                <a16:creationId xmlns:a16="http://schemas.microsoft.com/office/drawing/2014/main" id="{A4C5D44C-BBA5-D561-67DA-274424CBD7E5}"/>
              </a:ext>
            </a:extLst>
          </p:cNvPr>
          <p:cNvSpPr txBox="1">
            <a:spLocks/>
          </p:cNvSpPr>
          <p:nvPr/>
        </p:nvSpPr>
        <p:spPr>
          <a:xfrm>
            <a:off x="1356852" y="1097528"/>
            <a:ext cx="9684774" cy="14273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strike="noStrike" kern="1200" cap="all" spc="0" normalizeH="0" baseline="0" noProof="0" dirty="0">
                <a:ln>
                  <a:noFill/>
                </a:ln>
                <a:effectLst/>
                <a:uLnTx/>
                <a:uFillTx/>
                <a:latin typeface="Bactosaurus" panose="02000000000000000000" pitchFamily="2" charset="0"/>
              </a:rPr>
              <a:t>The secret </a:t>
            </a:r>
          </a:p>
        </p:txBody>
      </p:sp>
      <p:sp>
        <p:nvSpPr>
          <p:cNvPr id="11" name="Content Placeholder 2">
            <a:extLst>
              <a:ext uri="{FF2B5EF4-FFF2-40B4-BE49-F238E27FC236}">
                <a16:creationId xmlns:a16="http://schemas.microsoft.com/office/drawing/2014/main" id="{0998A4D5-DD81-3E58-5DFA-7774EF8381FE}"/>
              </a:ext>
            </a:extLst>
          </p:cNvPr>
          <p:cNvSpPr txBox="1">
            <a:spLocks/>
          </p:cNvSpPr>
          <p:nvPr/>
        </p:nvSpPr>
        <p:spPr>
          <a:xfrm>
            <a:off x="1356852" y="2747702"/>
            <a:ext cx="9684774" cy="242079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400" dirty="0"/>
              <a:t>to a successful long-term writing career</a:t>
            </a:r>
          </a:p>
          <a:p>
            <a:pPr marL="0" indent="0" algn="ctr">
              <a:buNone/>
            </a:pPr>
            <a:r>
              <a:rPr lang="en-US" sz="3400" dirty="0"/>
              <a:t>is to focus on </a:t>
            </a:r>
            <a:r>
              <a:rPr lang="en-US" sz="3400" u="sng" dirty="0"/>
              <a:t>serving your readers</a:t>
            </a:r>
          </a:p>
          <a:p>
            <a:pPr marL="0" indent="0" algn="ctr">
              <a:buNone/>
            </a:pPr>
            <a:r>
              <a:rPr lang="en-US" sz="3400" dirty="0"/>
              <a:t>and striving to do everything</a:t>
            </a:r>
          </a:p>
          <a:p>
            <a:pPr marL="0" indent="0" algn="ctr">
              <a:buNone/>
            </a:pPr>
            <a:r>
              <a:rPr lang="en-US" sz="3400" dirty="0"/>
              <a:t>with </a:t>
            </a:r>
            <a:r>
              <a:rPr lang="en-US" sz="3400" u="sng" dirty="0"/>
              <a:t>excellence</a:t>
            </a:r>
            <a:r>
              <a:rPr lang="en-US" sz="3400" dirty="0"/>
              <a:t>.</a:t>
            </a:r>
          </a:p>
        </p:txBody>
      </p:sp>
    </p:spTree>
    <p:extLst>
      <p:ext uri="{BB962C8B-B14F-4D97-AF65-F5344CB8AC3E}">
        <p14:creationId xmlns:p14="http://schemas.microsoft.com/office/powerpoint/2010/main" val="26255192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C32FE-D352-A134-EB11-9958D90F150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E2AB91D-06B0-BACE-0D88-D0E6BA4C1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2920"/>
          </a:xfrm>
          <a:prstGeom prst="rect">
            <a:avLst/>
          </a:prstGeom>
        </p:spPr>
      </p:pic>
    </p:spTree>
    <p:extLst>
      <p:ext uri="{BB962C8B-B14F-4D97-AF65-F5344CB8AC3E}">
        <p14:creationId xmlns:p14="http://schemas.microsoft.com/office/powerpoint/2010/main" val="11607183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83225-8AC2-B37E-AFF2-8CD355C96AF6}"/>
              </a:ext>
            </a:extLst>
          </p:cNvPr>
          <p:cNvSpPr>
            <a:spLocks noGrp="1"/>
          </p:cNvSpPr>
          <p:nvPr>
            <p:ph type="title"/>
          </p:nvPr>
        </p:nvSpPr>
        <p:spPr>
          <a:xfrm>
            <a:off x="1632947" y="4844311"/>
            <a:ext cx="8926106" cy="969264"/>
          </a:xfrm>
        </p:spPr>
        <p:txBody>
          <a:bodyPr/>
          <a:lstStyle/>
          <a:p>
            <a:r>
              <a:rPr lang="en-US" dirty="0"/>
              <a:t>jamiefoley.com/events/book-design</a:t>
            </a:r>
          </a:p>
        </p:txBody>
      </p:sp>
      <p:sp>
        <p:nvSpPr>
          <p:cNvPr id="4" name="Title 1">
            <a:extLst>
              <a:ext uri="{FF2B5EF4-FFF2-40B4-BE49-F238E27FC236}">
                <a16:creationId xmlns:a16="http://schemas.microsoft.com/office/drawing/2014/main" id="{D427FA43-A8A1-EEEB-C247-60992A3E353F}"/>
              </a:ext>
            </a:extLst>
          </p:cNvPr>
          <p:cNvSpPr txBox="1">
            <a:spLocks/>
          </p:cNvSpPr>
          <p:nvPr/>
        </p:nvSpPr>
        <p:spPr>
          <a:xfrm>
            <a:off x="1253613" y="997164"/>
            <a:ext cx="9684774" cy="14273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strike="noStrike" kern="1200" cap="all" spc="0" normalizeH="0" baseline="0" noProof="0" dirty="0">
                <a:ln>
                  <a:noFill/>
                </a:ln>
                <a:effectLst/>
                <a:uLnTx/>
                <a:uFillTx/>
                <a:latin typeface="Bactosaurus" panose="02000000000000000000" pitchFamily="2" charset="0"/>
              </a:rPr>
              <a:t>Download this </a:t>
            </a:r>
            <a:r>
              <a:rPr kumimoji="0" lang="en-US" sz="6000" b="0" i="0" strike="noStrike" kern="1200" cap="all" spc="0" normalizeH="0" baseline="0" noProof="0" dirty="0" err="1">
                <a:ln>
                  <a:noFill/>
                </a:ln>
                <a:effectLst/>
                <a:uLnTx/>
                <a:uFillTx/>
                <a:latin typeface="Bactosaurus" panose="02000000000000000000" pitchFamily="2" charset="0"/>
              </a:rPr>
              <a:t>powerpoint</a:t>
            </a:r>
            <a:r>
              <a:rPr kumimoji="0" lang="en-US" sz="6000" b="0" i="0" strike="noStrike" kern="1200" cap="all" spc="0" normalizeH="0" baseline="0" noProof="0" dirty="0">
                <a:ln>
                  <a:noFill/>
                </a:ln>
                <a:effectLst/>
                <a:uLnTx/>
                <a:uFillTx/>
                <a:latin typeface="Bactosaurus" panose="02000000000000000000" pitchFamily="2" charset="0"/>
              </a:rPr>
              <a:t> at:</a:t>
            </a:r>
          </a:p>
        </p:txBody>
      </p:sp>
      <p:pic>
        <p:nvPicPr>
          <p:cNvPr id="6" name="Picture 5">
            <a:extLst>
              <a:ext uri="{FF2B5EF4-FFF2-40B4-BE49-F238E27FC236}">
                <a16:creationId xmlns:a16="http://schemas.microsoft.com/office/drawing/2014/main" id="{2A47328A-199B-2BDB-362F-4AB29D980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0" y="2334784"/>
            <a:ext cx="2857500" cy="2857500"/>
          </a:xfrm>
          <a:prstGeom prst="rect">
            <a:avLst/>
          </a:prstGeom>
        </p:spPr>
      </p:pic>
    </p:spTree>
    <p:extLst>
      <p:ext uri="{BB962C8B-B14F-4D97-AF65-F5344CB8AC3E}">
        <p14:creationId xmlns:p14="http://schemas.microsoft.com/office/powerpoint/2010/main" val="38480445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A82C7-4187-1BCA-75CA-908B1AE94E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753720-332A-ED35-A032-F52C0318A408}"/>
              </a:ext>
            </a:extLst>
          </p:cNvPr>
          <p:cNvSpPr>
            <a:spLocks noGrp="1"/>
          </p:cNvSpPr>
          <p:nvPr>
            <p:ph idx="1"/>
          </p:nvPr>
        </p:nvSpPr>
        <p:spPr/>
        <p:txBody>
          <a:bodyPr/>
          <a:lstStyle/>
          <a:p>
            <a:r>
              <a:rPr lang="en-US" dirty="0"/>
              <a:t>QR code and link</a:t>
            </a:r>
          </a:p>
        </p:txBody>
      </p:sp>
      <p:pic>
        <p:nvPicPr>
          <p:cNvPr id="5" name="Picture 4">
            <a:extLst>
              <a:ext uri="{FF2B5EF4-FFF2-40B4-BE49-F238E27FC236}">
                <a16:creationId xmlns:a16="http://schemas.microsoft.com/office/drawing/2014/main" id="{FDA15540-6259-6C2C-C4E3-71A6A4DB2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2078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ABD8C-0BB5-07A1-A89F-4BD0CA1AF73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B93E1F0-93F0-2BF1-E4CF-1370EDB722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1"/>
          </a:xfrm>
        </p:spPr>
      </p:pic>
    </p:spTree>
    <p:extLst>
      <p:ext uri="{BB962C8B-B14F-4D97-AF65-F5344CB8AC3E}">
        <p14:creationId xmlns:p14="http://schemas.microsoft.com/office/powerpoint/2010/main" val="1601468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34AA-9556-7E35-EC37-7B111A89683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55DA80F-16F1-A3CD-6D4A-9FC4773A7B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8128001"/>
          </a:xfrm>
        </p:spPr>
      </p:pic>
    </p:spTree>
    <p:extLst>
      <p:ext uri="{BB962C8B-B14F-4D97-AF65-F5344CB8AC3E}">
        <p14:creationId xmlns:p14="http://schemas.microsoft.com/office/powerpoint/2010/main" val="2504799342"/>
      </p:ext>
    </p:extLst>
  </p:cSld>
  <p:clrMapOvr>
    <a:masterClrMapping/>
  </p:clrMapOvr>
</p:sld>
</file>

<file path=ppt/theme/theme1.xml><?xml version="1.0" encoding="utf-8"?>
<a:theme xmlns:a="http://schemas.openxmlformats.org/drawingml/2006/main" name="Oasis">
  <a:themeElements>
    <a:clrScheme name="Oasis">
      <a:dk1>
        <a:srgbClr val="131313"/>
      </a:dk1>
      <a:lt1>
        <a:sysClr val="window" lastClr="FFFFFF"/>
      </a:lt1>
      <a:dk2>
        <a:srgbClr val="2D2A27"/>
      </a:dk2>
      <a:lt2>
        <a:srgbClr val="F0EBE6"/>
      </a:lt2>
      <a:accent1>
        <a:srgbClr val="9F7667"/>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Oasis Font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 id="{F87D57D1-6595-40EA-BD1E-F0C34D0EF910}" vid="{ECA7DBCD-4BC8-40F2-8EF4-7A6D942FA1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4346</TotalTime>
  <Words>3175</Words>
  <Application>Microsoft Office PowerPoint</Application>
  <PresentationFormat>Widescreen</PresentationFormat>
  <Paragraphs>469</Paragraphs>
  <Slides>89</Slides>
  <Notes>85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89</vt:i4>
      </vt:variant>
    </vt:vector>
  </HeadingPairs>
  <TitlesOfParts>
    <vt:vector size="94" baseType="lpstr">
      <vt:lpstr>Aptos</vt:lpstr>
      <vt:lpstr>Arial</vt:lpstr>
      <vt:lpstr>Bactosaurus</vt:lpstr>
      <vt:lpstr>Neue Haas Grotesk Text Pro</vt:lpstr>
      <vt:lpstr>Oasis</vt:lpstr>
      <vt:lpstr>PowerPoint Presentation</vt:lpstr>
      <vt:lpstr>PowerPoint Presentation</vt:lpstr>
      <vt:lpstr>PowerPoint Presentation</vt:lpstr>
      <vt:lpstr>PowerPoint Presentation</vt:lpstr>
      <vt:lpstr>PowerPoint Presentation</vt:lpstr>
      <vt:lpstr>BY DAY, many hats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Average Startup Cost for a new business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jamiefoley.com/events/book-design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Jamie Foley</dc:creator>
  <cp:lastModifiedBy>Jamie Foley</cp:lastModifiedBy>
  <cp:revision>38</cp:revision>
  <cp:lastPrinted>2026-01-27T19:14:58Z</cp:lastPrinted>
  <dcterms:created xsi:type="dcterms:W3CDTF">2026-01-05T22:35:31Z</dcterms:created>
  <dcterms:modified xsi:type="dcterms:W3CDTF">2026-01-28T03:43:17Z</dcterms:modified>
</cp:coreProperties>
</file>