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ink/ink17.xml" ContentType="application/inkml+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56" r:id="rId2"/>
    <p:sldId id="355" r:id="rId3"/>
    <p:sldId id="356" r:id="rId4"/>
    <p:sldId id="357" r:id="rId5"/>
    <p:sldId id="358" r:id="rId6"/>
    <p:sldId id="260" r:id="rId7"/>
    <p:sldId id="352" r:id="rId8"/>
    <p:sldId id="261" r:id="rId9"/>
    <p:sldId id="360" r:id="rId10"/>
    <p:sldId id="359" r:id="rId11"/>
    <p:sldId id="361" r:id="rId12"/>
    <p:sldId id="362" r:id="rId13"/>
    <p:sldId id="363" r:id="rId14"/>
    <p:sldId id="364" r:id="rId15"/>
    <p:sldId id="308" r:id="rId16"/>
    <p:sldId id="365" r:id="rId17"/>
    <p:sldId id="366" r:id="rId18"/>
    <p:sldId id="367" r:id="rId19"/>
    <p:sldId id="368" r:id="rId20"/>
    <p:sldId id="369" r:id="rId21"/>
    <p:sldId id="370" r:id="rId22"/>
    <p:sldId id="371" r:id="rId23"/>
    <p:sldId id="372" r:id="rId24"/>
    <p:sldId id="375" r:id="rId25"/>
    <p:sldId id="376" r:id="rId26"/>
    <p:sldId id="377" r:id="rId27"/>
    <p:sldId id="378" r:id="rId28"/>
    <p:sldId id="380" r:id="rId29"/>
    <p:sldId id="383" r:id="rId30"/>
    <p:sldId id="263" r:id="rId31"/>
    <p:sldId id="346" r:id="rId32"/>
    <p:sldId id="274" r:id="rId33"/>
    <p:sldId id="279" r:id="rId34"/>
    <p:sldId id="280" r:id="rId35"/>
    <p:sldId id="275" r:id="rId36"/>
    <p:sldId id="278" r:id="rId37"/>
    <p:sldId id="281" r:id="rId38"/>
    <p:sldId id="276" r:id="rId39"/>
    <p:sldId id="277" r:id="rId40"/>
    <p:sldId id="282" r:id="rId41"/>
    <p:sldId id="262" r:id="rId42"/>
    <p:sldId id="296" r:id="rId43"/>
    <p:sldId id="384" r:id="rId44"/>
    <p:sldId id="342" r:id="rId45"/>
    <p:sldId id="315" r:id="rId46"/>
    <p:sldId id="385" r:id="rId47"/>
    <p:sldId id="386" r:id="rId48"/>
    <p:sldId id="388" r:id="rId49"/>
    <p:sldId id="389" r:id="rId50"/>
    <p:sldId id="390" r:id="rId51"/>
    <p:sldId id="391" r:id="rId52"/>
    <p:sldId id="393" r:id="rId53"/>
    <p:sldId id="394" r:id="rId54"/>
    <p:sldId id="395" r:id="rId55"/>
    <p:sldId id="396" r:id="rId56"/>
    <p:sldId id="392" r:id="rId57"/>
    <p:sldId id="353" r:id="rId58"/>
    <p:sldId id="435" r:id="rId59"/>
    <p:sldId id="400" r:id="rId60"/>
    <p:sldId id="399" r:id="rId61"/>
    <p:sldId id="398" r:id="rId62"/>
    <p:sldId id="406" r:id="rId63"/>
    <p:sldId id="416" r:id="rId64"/>
    <p:sldId id="405" r:id="rId65"/>
    <p:sldId id="418" r:id="rId66"/>
    <p:sldId id="417" r:id="rId67"/>
    <p:sldId id="409" r:id="rId68"/>
    <p:sldId id="410" r:id="rId69"/>
    <p:sldId id="327" r:id="rId70"/>
    <p:sldId id="411" r:id="rId71"/>
    <p:sldId id="412" r:id="rId72"/>
    <p:sldId id="413" r:id="rId73"/>
    <p:sldId id="419" r:id="rId74"/>
    <p:sldId id="424" r:id="rId75"/>
    <p:sldId id="414" r:id="rId76"/>
    <p:sldId id="425" r:id="rId77"/>
    <p:sldId id="437" r:id="rId78"/>
    <p:sldId id="407" r:id="rId79"/>
    <p:sldId id="404" r:id="rId80"/>
    <p:sldId id="403" r:id="rId81"/>
    <p:sldId id="438" r:id="rId82"/>
    <p:sldId id="415" r:id="rId83"/>
    <p:sldId id="422" r:id="rId84"/>
    <p:sldId id="408" r:id="rId85"/>
    <p:sldId id="421" r:id="rId86"/>
    <p:sldId id="402" r:id="rId87"/>
    <p:sldId id="426" r:id="rId88"/>
    <p:sldId id="436" r:id="rId89"/>
    <p:sldId id="423" r:id="rId90"/>
    <p:sldId id="420" r:id="rId91"/>
    <p:sldId id="427" r:id="rId92"/>
    <p:sldId id="428" r:id="rId93"/>
    <p:sldId id="429" r:id="rId94"/>
    <p:sldId id="430" r:id="rId95"/>
    <p:sldId id="432" r:id="rId96"/>
    <p:sldId id="382" r:id="rId97"/>
    <p:sldId id="354" r:id="rId98"/>
    <p:sldId id="351" r:id="rId99"/>
    <p:sldId id="434"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EEE4"/>
    <a:srgbClr val="00AD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1913" autoAdjust="0"/>
  </p:normalViewPr>
  <p:slideViewPr>
    <p:cSldViewPr snapToGrid="0">
      <p:cViewPr varScale="1">
        <p:scale>
          <a:sx n="79" d="100"/>
          <a:sy n="79" d="100"/>
        </p:scale>
        <p:origin x="183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5:31.622"/>
    </inkml:context>
    <inkml:brush xml:id="br0">
      <inkml:brushProperty name="width" value="0.035" units="cm"/>
      <inkml:brushProperty name="height" value="0.035" units="cm"/>
      <inkml:brushProperty name="color" value="#BB5B18"/>
      <inkml:brushProperty name="inkEffects" value="bronze"/>
      <inkml:brushProperty name="anchorX" value="0"/>
      <inkml:brushProperty name="anchorY" value="0"/>
      <inkml:brushProperty name="scaleFactor" value="0.5"/>
    </inkml:brush>
  </inkml:definitions>
  <inkml:trace contextRef="#ctx0" brushRef="#br0">184 569 24575,'0'0'0,"6"6"0,3 10 0,-1 6 0,-2 6 0,-1 4 0,-2 4 0,-2 1 0,7-6 0,0-1 0,-1 0 0,-2 1 0,0 1 0,4 10 0,0 0 0,-1 1 0,-2-1 0,-2-1 0,-1 6 0,-2-2 0,-1 0 0,7-2 0,0-3 0,0-1 0,-1-1 0,-2-2 0,-1 1 0,-2-2 0,0 1 0,-1 0 0,0 0 0,-1 0 0,1 1 0,0-1 0,0 0 0,-8-7 0,1-15 0,6-14 0,0 0 0,1 1 0,-1-1 0,1 0 0,-1 0 0,0 0 0,1 0 0,-1 1 0,1-1 0,-1 0 0,1 0 0,-1 0 0,1 0 0,-1 0 0,0 0 0,1-1 0,-1 1 0,1 0 0,-1 0 0,1 0 0,-1 0 0,1-1 0,-2 1 0,-11-14 0,1-11 0,3-14 0,3-12 0,3-9 0,-6 0 0,1 2 0,1-1 0,2 5 0,1 4 0,1 5 0,2 4 0,1 2 0,0-5 0,0 1 0,1 0 0,-9 1 0,1 2 0,-1 2 0,2 0 0,2 2 0,1 0 0,1-1 0,1 1 0,1 0 0,0 14 0,1 16 0,-1 14 0,0 12 0,1 10 0,-1 4 0,0 4 0,0 1 0,0 0 0,0 0 0,0-1 0,0 0 0,0-1 0,0-1 0,0 1 0,0-1 0,0 0 0,0 1 0,0-1 0,0 0 0,0 0 0,0 0 0,0 1 0,0-1 0,0 0 0,-7-7 0,-8-7 0,15-23 0,0 2 0,-1 0 0,0 0 0,0-1 0,0 1 0,0-1 0,0 1 0,0-1 0,0 1 0,0-1 0,0 0 0,0 1 0,0-1 0,-2 0 0,3 0 0,-1 0 0,0 0 0,1 0 0,-1 0 0,0 0 0,0 0 0,1-1 0,-1 1 0,0 0 0,0-1 0,1 1 0,-1 0 0,0-1 0,1 1 0,-1-1 0,1 1 0,-1-1 0,0 0 0,-10-32 0,4-10 0,3-5 0,2-8 0,1-6 0,1 2 0,1 5 0,-1 5 0,1-2 0,-1 3 0,1 3 0,-1 4 0,0 2 0,-7 2 0,-1 1 0,1 1 0,1 0 0,1 0 0,3 1 0,0-1 0,1 0 0,1 0 0,0-1 0,1 1 0,-1 0 0,0 0 0,1 0 0,-1-1 0,0 1 0,0 14 0,0 15 0,0 15 0,0 19 0,0 10 0,7 12 0,7 10 0,1 0 0,-1-4 0,-4 3 0,-3-4 0,-2-5 0,-3-4 0,-1-3 0,-2-4 0,1-1 0,-1-1 0,1 0 0,-1-1 0,1 1 0,0-1 0,0 9 0,0-1 0,0 1 0,0-2 0,0-1 0,0-2 0,0-1 0,0-1 0,0-1 0,0 0 0,0 0 0,0 0 0,0 0 0,0 1 0,0-1 0,0-14 0,0-21 0,0-3 0,0-21 0,-7-5 0,-1-7 0,1-3 0,1 0 0,1-1 0,2 0 0,2 1 0,0 0 0,1 1 0,0 1 0,-6 7 0,-9 0 0,1 0 0,-7-1 0,4-2 0,2-1 0,5-2 0,3 0 0,4-1 0,1-1 0,2 0 0,1 1 0,-1-1 0,1 1 0,0 0 0,-1-1 0,1 1 0,-1-1 0,0 1 0,0 0 0,0 0 0,0-1 0,0 1 0,0 0 0,0 0 0,0-1 0,0-6 0,0-1 0,0 0 0,0 2 0,0 16 0,1 26 0,-1-1 0,0 1 0,0 0 0,0-1 0,0 1 0,0-1 0,0 1 0,0-1 0,0 1 0,1-1 0,-1 1 0,0 0 0,0-1 0,0 1 0,1 0 0,-1-1 0,0 1 0,0-1 0,1 1 0,-1 0 0,0 0 0,1-1 0,-1 1 0,1 0 0,-1-1 0,1 1 0,13 13 0,1 15 0,6 8 0,4 5 0,4 9 0,4 7 0,-5 6 0,0-2 0,-5-5 0,0-5 0,3-6 0,-6-3 0,3-4 0,-4 6 0,-5-1 0,2 0 0,4 12 0,-2 0 0,4-2 0,-4-3 0,-4-4 0,-5-4 0,4-3 0,-2-2 0,-3 6 0,5-6 0,5 5 0,-1 0 0,-3-1 0,-3-1 0,-4 0 0,-4-2 0,-1-1 0,-2 7 0,0-1 0,-1 1 0,1-2 0,-1-1 0,-7-9 0,1-16 0,5-18 0,2 2 0,-1 1 0,1-1 0,-1 0 0,1 0 0,-1 0 0,1 0 0,-1-1 0,0 1 0,1 0 0,-1 0 0,1 0 0,-1 0 0,1-1 0,-1 1 0,1 0 0,-1 0 0,1-1 0,-1 1 0,1 0 0,-1-1 0,1 1 0,0-1 0,-1 1 0,1 0 0,0-1 0,-1 0 0,-13-28 0,-5-25 0,3-7 0,-4-8 0,3 3 0,-4 6 0,4 7 0,-4 7 0,5 4 0,3 3 0,4 3 0,3 0 0,4-6 0,1 0 0,1-8 0,1-6 0,-1-7 0,1 3 0,0 5 0,-1 4 0,0-1 0,1 3 0,-1 3 0,0 4 0,0 2 0,0 2 0,-1 1 0,1 1 0,0 0 0,0 0 0,0 15 0,0 15 0,8 7 0,-1 11 0,0 17 0,-1 15 0,-1 11 0,-2 10 0,-2 12 0,-7 5 0,-2 7 0,1 0 0,0-9 0,-5-18 0,2-12 0,1-9 0,2-5 0,3 4 0,1 0 0,2 0 0,0 0 0,2-1 0,-1-16 0,0-20 0,0-5 0,8-6 0,0-19 0,-1-9 0,7-11 0,-2-3 0,-2 0 0,5 2 0,5-11 0,-2-4 0,4-13 0,4 4 0,-5 6 0,-3 7 0,-6 2 0,3-2 0,-4 4 0,-2-2 0,4-4 0,-2 4 0,-2 5 0,5 4 0,-2 4 0,-2 4 0,-2 3 0,-4 1 0,-1 0 0,5 1 0,7-1 0,0 1 0,-3-1 0,6 7 0,3 8 0,-2 14 0,-19 7 0,1 0 0,0 0 0,0 0 0,0 0 0,0 1 0,0-1 0,-1 0 0,1 0 0,0 1 0,0-1 0,0 0 0,-1 1 0,1-1 0,0 1 0,0-1 0,-1 1 0,2 1 0,9 16 0,-4 10 0,-3 5 0,-3 4 0,0 2 0,-2-1 0,0 8 0,0 0 0,1-1 0,-1-2 0,1-2 0,0 6 0,0-2 0,0 0 0,0 4 0,0-1 0,0-2 0,0-2 0,0-3 0,0-2 0,0-2 0,0-1 0,0 1 0,0-2 0,0 1 0,0 0 0,0 0 0,0 0 0,0 0 0,0 1 0,0-1 0,0 7 0,0 1 0,0 0 0,0-2 0,0-1 0,0-2 0,0-15 0,0-17 0,0-15 0,0-12 0,0-10 0,0-12 0,0-4 0,0-8 0,0-13 0,7 8 0,0-2 0,1 5 0,-2 5 0,-2-2 0,-1 5 0,-1-6 0,-2 4 0,8 2 0,-1 4 0,8 3 0,-2 2 0,6 2 0,-2 1 0,-4 0 0,-4 0 0,-3 0 0,-3 1 0,-1 13 0,-2 16 0,-1 14 0,1 12 0,-1 9 0,0 13 0,1 10 0,0 9 0,0 7 0,-1-4 0,1-5 0,0-6 0,0-7 0,1-4 0,-1-4 0,0-1 0,0-2 0,0 7 0,0 1 0,0 0 0,0 6 0,0-2 0,0-1 0,0-2 0,0-2 0,0-3 0,0-1 0,0-2 0,0 0 0,0 0 0,0 0 0,0-14 0,0-16 0,0-14 0,0-13 0,0-8 0,0-12 0,0-12 0,0-1 0,0 1 0,0-3 0,0 3 0,0 3 0,0 5 0,0 3 0,0 3 0,0 2 0,0 1 0,0 0 0,0 1 0,0-1 0,0 0 0,0 1 0,0-2 0,0 1 0,0 0 0,0 0 0,0-1 0,0 16 0,7 7 0,-8 14 0,1 0 0,1 0 0,-1-1 0,0 1 0,0 0 0,0 0 0,1 0 0,-1 0 0,0 0 0,0 0 0,1 0 0,-1-1 0,0 1 0,0 0 0,1 0 0,-1 0 0,0 0 0,0 0 0,1 0 0,-1 0 0,0 0 0,0 0 0,1 0 0,-1 1 0,0-1 0,0 0 0,0 0 0,1 0 0,-1 0 0,0 0 0,0 0 0,1 0 0,-1 1 0,0-1 0,8 13 0,-2 9 0,-2 16 0,-1 4 0,-2 3 0,0 0 0,-1 6 0,0 5 0,0 5 0,-1-2 0,1-4 0,0 2 0,0-5 0,0-3 0,0-5 0,0-3 0,0-3 0,0-1 0,0-1 0,0 0 0,0-1 0,0 1 0,0 0 0,0 0 0,0 0 0,0 0 0,0 0 0,0 0 0,0-14 0,0-15 0,0-15 0,0-12 0,0-9 0,0-6 0,0-3 0,0-1 0,0 0 0,0 0 0,7 8 0,0 1 0,1 1 0,-2-2 0,-2-1 0,-1-1 0,5 5 0,1 0 0,5 0 0,7 5 0,-1-2 0,-4-1 0,-4-3 0,-5-3 0,5-1 0,4 5 0,0 0 0,-3-1 0,-4-2 0,-2-2 0,-4-1 0,-1-1 0,-2 0 0,0-2 0,-1 1 0,1-1 0,-1 0 0,1 1 0,-1-1 0,1 1 0,0 0 0,0-1 0,0 1 0,0 14 0,0 20 0,0 4 0,0 14 0,0 12 0,0 14 0,0 5 0,0 1 0,0-1 0,0-3 0,0-2 0,0-3 0,0-1 0,0-1 0,0-1 0,0 0 0,-7 0 0,0-1 0,-1 1 0,2 8 0,2-1 0,1 1 0,-6-2 0,1-1 0,1-2 0,-6-8 0,1-2 0,-5 0 0,2 1 0,2 2 0,4 1 0,-4-6 0,-5-7 0,2-13 0,-5-6 0,4-12 0,3-9 0,-3-6 0,-3-6 0,2-4 0,3-1 0,5-2 0,3 1 0,3 1 0,3-1 0,1 1 0,1 0 0,-1 1 0,1 0 0,7 7 0,0 0 0,7 7 0,-2 0 0,-1-2 0,4-4 0,-3-2 0,5-3 0,-2-2 0,-4 0 0,-4-2 0,-2 0 0,-4 0 0,0 0 0,-2 1 0,-1-1 0,0 1 0,8 6 0,0 2 0,0 13 0,-7 16 0,0-1 0,0 0 0,0 0 0,1 0 0,-1 0 0,0 0 0,0 0 0,0 0 0,0 0 0,1 0 0,-1 0 0,0 0 0,0 0 0,0 0 0,1 0 0,-1 0 0,0 0 0,0 0 0,0 1 0,0-1 0,1 0 0,-1 0 0,0 0 0,0 0 0,0 0 0,0 0 0,1 0 0,-1 1 0,0-1 0,0 0 0,0 0 0,0 0 0,0 0 0,0 0 0,0 1 0,0-1 0,1 0 0,-1 0 0,0 0 0,0 1 0,0-1 0,0 0 0,0 0 0,0 0 0,0 1 0,0-1 0,0 0 0,0 0 0,0 0 0,4 21 0,-1 9 0,-2 7 0,0 2 0,-1 2 0,0 0 0,-1-1 0,1-2 0,0 0 0,0-1 0,0-1 0,0 1 0,0 6 0,0 1 0,0-1 0,0-1 0,0-1 0,0-2 0,0-1 0,0-1 0,0-1 0,0 0 0,0 0 0,0 0 0,0 0 0,0-14 0,0-15 0,0-15 0,0-13 0,0-8 0,0-6 0,0-2 0,0-2 0,0 0 0,0 0 0,0 0 0,0 2 0,0-7 0,0 0 0,0 0 0,0 1 0,0 3 0,0 1 0,0 1 0,7 9 0,1 0 0,7 8 0,-1-2 0,-2-1 0,-3-3 0,-3-3 0,-3-3 0,-1-2 0,-2 0 0,0 13 0,-1 14 0,1 16 0,-1 11 0,1 10 0,-1 12 0,1 5 0,0 0 0,0-1 0,0-1 0,0-4 0,0 0 0,0-3 0,0 0 0,0-1 0,0 0 0,0 0 0,0 0 0,0-15 0,0-14 0,0-15 0,0-12 0,0-9 0,0-13 0,0-4 0,0 0 0,0 0 0,0 3 0,0 2 0,0 2 0,0 2 0,0 0 0,0 1 0,0 0 0,0 0 0,0 0 0,0 0 0,0 0 0,0 0 0,0 0 0,0 0 0,0-1 0,0 1 0,0-1 0,0 1 0,0 0 0,0 0 0,-7 7 0,-8 7 0,16 23 0,-2-2 0,0 0 0,0 0 0,0 1 0,0-1 0,0 1 0,0-1 0,0 1 0,0-1 0,0 1 0,0-1 0,0 1 0,0 0 0,-2 0 0,-18 6 0,-4 20 0,-5 8 0,5 14 0,-2 10 0,-2 0 0,6-3 0,-10 3 0,6-4 0,-2 3 0,5-5 0,7-3 0,-2 3 0,5-3 0,-3-2 0,3-4 0,3-3 0,-4 6 0,3-2 0,2 0 0,-5-9 0,-4-3 0,2-1 0,2 1 0,4 0 0,4-13 0,7-21 0,0 2 0,0 0 0,0 0 0,0 0 0,0 0 0,0 0 0,0 0 0,0 0 0,0 0 0,0 0 0,0 0 0,0-1 0,0 1 0,0 0 0,0 0 0,0 0 0,-1 0 0,1 0 0,0 0 0,0 0 0,0 0 0,0 0 0,0 0 0,0 0 0,0 0 0,0 0 0,0 0 0,0 0 0,-1 0 0,1 0 0,0 0 0,0 0 0,0 0 0,0 0 0,0 0 0,0 0 0,0 0 0,0 0 0,0 0 0,0 0 0,-1 0 0,1 0 0,0 0 0,0 0 0,0 0 0,0 0 0,0 0 0,0 0 0,0 1 0,0-1 0,0 0 0,0 0 0,0 0 0,-2-24 0,2-26 0,0-22 0,1-3 0,0-4 0,-1 0 0,1 1 0,-1 9 0,0 9 0,0 8 0,0 7 0,0 5 0,0 17 0,0 22 0,0 4 0,0 14 0,0 12 0,0 8 0,0 3 0,0 1 0,0 0 0,-7 0 0,0-2 0,-1 6 0,2-1 0,2 0 0,-6-8 0,1-3 0,1-23 0,8-10 0,-1 0 0,1 0 0,0 0 0,0 0 0,-1 0 0,1 0 0,0 0 0,0 0 0,0 0 0,-1 0 0,1 0 0,0-1 0,0 1 0,-1 0 0,1 0 0,0 0 0,0 0 0,0 0 0,-1-1 0,1 1 0,0 0 0,0 0 0,0 0 0,0 0 0,-1-1 0,1 1 0,0 0 0,0 0 0,0-1 0,0 1 0,0 0 0,0 0 0,0 0 0,0-1 0,0 1 0,0 0 0,0 0 0,0-1 0,-5-18 0,3-11 0,1-5 0,0-3 0,2-2 0,-1 0 0,0 1 0,1 0 0,-1 2 0,0 0 0,7 8 0,1 14 0,-8 15 0,0 0 0,0 0 0,0 0 0,0 0 0,0 0 0,0 0 0,1-1 0,-1 1 0,0 0 0,0 0 0,0 0 0,1 0 0,-1 0 0,0 0 0,0 0 0,0 0 0,1 0 0,-1 0 0,0 0 0,0 0 0,0 0 0,1 0 0,-1 0 0,0 0 0,0 0 0,0 0 0,1 0 0,-1 0 0,0 0 0,0 0 0,0 0 0,1 0 0,-1 0 0,0 1 0,0-1 0,0 0 0,0 0 0,1 0 0,-1 0 0,0 0 0,0 1 0,13 6 0,-1 10 0,6 0 0,-3 6 0,-10-11 0,-4-11 0,-2-12 0,-9-10 0,-8-1 0,0-12 0,3-3 0,-4 4 0,-3 7 0,2 1 0,4 0 0,-2 4 0,-4 13 0,22 8 0,-2 0 0,1 0 0,0 0 0,-1 0 0,1 0 0,0 0 0,-1 1 0,1-1 0,0 0 0,-1 1 0,1-1 0,0 1 0,-2 0 0,-12 15 0,4 9 0,-3 7 0,3 4 0,-4 2 0,1 1 0,-4-7 0,-5-9 0,3-15 0,20-8 0,-1 1 0,0-1 0,0-1 0,0 1 0,0 0 0,0 0 0,0 0 0,1 0 0,-1-1 0,0 1 0,0 0 0,0-1 0,0 1 0,1-1 0,-1 1 0,0-1 0,-1 0 0,-10-17 0,-2-10 0,2-5 0,-5-4 0,3-2 0,3 0 0,3 1 0,10 7 0,3 15 0,-6 17 0,2-1 0,-1 0 0,0 0 0,0 0 0,1 0 0,-1 0 0,0 0 0,0 0 0,0 0 0,1 0 0,-1 0 0,0 0 0,0 0 0,1 0 0,-1 0 0,0 1 0,0-1 0,0 0 0,1 0 0,-1 0 0,0 0 0,0 0 0,0 0 0,0 1 0,1-1 0,-1 0 0,0 0 0,0 0 0,0 0 0,0 1 0,0-1 0,0 0 0,1 0 0,-1 0 0,0 1 0,0-1 0,0 0 0,0 0 0,0 0 0,0 1 0,0-1 0,0 0 0,0 0 0,0 1 0,13 13 0,7 17 0,6 15 0,4 3 0,4 9 0,2 5 0,1 5 0,1-5 0,-1 2 0,-7-6 0,-7-6 0,-9 1 0,2-11 0,2 3 0,-2-3 0,-4-16 0,-10-17 0,-4-16 0,-2-13 0,-8-10 0,-7-5 0,1-5 0,-5 0 0,4-1 0,4 1 0,4 15 0,5 16 0,2 15 0,10 13 0,2 9 0,0 13 0,-1 4 0,5-7 0,-1-1 0,-1 5 0,-3 0 0,-3-1 0,-1-1 0,-2-2 0,-1 0 0,0 5 0,0 0 0,-1 0 0,1-2 0,-1-1 0,1-2 0,0-2 0,0-14 0,0-16 0,0-16 0,0-11 0,0-10 0,0-5 0,7 4 0,8 7 0,0 14 0,5 7 0,6 5 0,-4 9 0,3 8 0,3 0 0,-5-10 0,-23-9 0,2 0 0,-1 0 0,0 0 0,0 0 0,0 0 0,0 0 0,1 0 0,-1 0 0,0 0 0,0 0 0,0 0 0,0-1 0,0 1 0,2-1 0,9-13 0,-5-9 0,-3-7 0,4-5 0,-1-2 0,0-2 0,-2 1 0,-2-1 0,-1 2 0,-1-1 0,-1 1 0,0 15 0,0 15 0,0 15 0,-1 13 0,1 8 0,0 6 0,0 2 0,0 10 0,0 0 0,0-1 0,0-16 0,0-17 0,0-18 0,0-13 0,0-18 0,0-6 0,0-11 0,0 0 0,0 1 0,0 4 0,0 4 0,0-4 0,0 1 0,0 3 0,0 1 0,0 3 0,0 2 0,0 1 0,0-7 0,0 1 0,0 0 0,0 1 0,0 1 0,0 2 0,0 2 0,0 0 0,0 0 0,0 1 0,0 1 0,7 6 0,-6 29 0,-1-1 0,1 0 0,0 0 0,-1 0 0,1 0 0,0 0 0,0 0 0,-1 0 0,1 0 0,0 0 0,0 0 0,0 0 0,0 1 0,3-2 0,-5 2 0,2 0 0,0-1 0,-1 1 0,1 0 0,0 0 0,-1 0 0,1 0 0,0-1 0,0 1 0,-1 0 0,1 0 0,0 1 0,0-1 0,-1 0 0,1 0 0,0 0 0,-1 0 0,1 1 0,0-1 0,0 1 0,13 13 0,-4 10 0,5 8 0,-3 11 0,-2 3 0,-3 8 0,-2-1 0,-3-3 0,-1-3 0,-1-4 0,0 5 0,-1-3 0,1 0 0,-1-3 0,1-2 0,0-2 0,0-1 0,-8 0 0,0-1 0,0 0 0,2 7 0,2 0 0,1 1 0,1-2 0,1-1 0,1-2 0,1-1 0,-8-9 0,-8-7 0,14-22 0,0 1 0,0 0 0,0-1 0,-1 1 0,1 0 0,0-1 0,-1 1 0,1-1 0,-1 1 0,1-1 0,-1 0 0,1 0 0,-3 1 0,3-1 0,0-1 0,-1 1 0,0 0 0,1 0 0,-1-1 0,0 1 0,1-1 0,-1 1 0,1-1 0,-1 0 0,-2-1 0,2-1 0,0 1 0,0-1 0,0 1 0,0 0 0,1-1 0,-1 0 0,0 1 0,-1-4 0,-17-37 0,4-5 0,4-10 0,3 1 0,4-4 0,3 5 0,-6-4 0,1-2 0,0-3 0,2 5 0,1-3 0,2 6 0,1-2 0,0-2 0,2 4 0,-1-3 0,0 5 0,0 5 0,1 4 0,-1 4 0,0 3 0,0 2 0,0 1 0,0 1 0,0 0 0,0-1 0,0 0 0,0 15 0,0 14 0,0 15 0,0 20 0,0 16 0,0 12 0,7 3 0,0 5 0,1 4 0,-2-5 0,5 0 0,0-5 0,-2-6 0,-3 2 0,6-4 0,-2-4 0,-1 4 0,-3 5 0,-2-2 0,-1 4 0,-2-3 0,-1 4 0,0-4 0,-1 3 0,1 3 0,-1-3 0,1 3 0,0-5 0,0-5 0,0-4 0,-7-11 0,-1 4 0,-6-9 0,0 0 0,2 0 0,-4-7 0,3-12 0,11-12 0,1 2 0,0-1 0,0 0 0,0 0 0,0 0 0,0 0 0,0 0 0,0 0 0,0-1 0,0 1 0,0 0 0,0-1 0,0 1 0,0 0 0,-1-2 0,-21-20 0,-4-18 0,3-14 0,5-3 0,6 1 0,4-4 0,-2-9 0,2-4 0,-6 11 0,3 0 0,1 8 0,3 6 0,-4 4 0,1 4 0,3 3 0,2 1 0,2 0 0,1 1 0,2 0 0,1 0 0,0-1 0,1 0 0,-1 14 0,1 15 0,-1 22 0,0 20 0,0 16 0,7 12 0,1 1 0,-1-4 0,-1-6 0,-1-6 0,-3-5 0,0-3 0,-1-3 0,-1-1 0,-1 6 0,1 1 0,0 0 0,0-1 0,-1-2 0,1-2 0,0 0 0,-7-9 0,-8 0 0,-7-7 0,22-24 0,-1 3 0,0 0 0,0-1 0,-1 0 0,1 1 0,0-1 0,0 0 0,0 1 0,-1-1 0,1 0 0,0 0 0,0 0 0,0 0 0,-1 0 0,1 0 0,0-1 0,-2 1 0,1 0 0,-1-1 0,1 0 0,-1 0 0,1 0 0,-1-1 0,1 1 0,0 0 0,-4-4 0,-15-20 0,5-14 0,5-6 0,-3-2 0,3 1 0,3 3 0,2 1 0,3-5 0,1-6 0,1 2 0,1-6 0,1 3 0,-1-4 0,1 4 0,-1 4 0,0-3 0,0 4 0,1 2 0,-1 4 0,0 2 0,0 3 0,-1 1 0,1 1 0,0 14 0,0 16 0,0 15 0,0 11 0,0 17 0,0 13 0,0 10 0,0 0 0,0 4 0,0-4 0,0 2 0,0-6 0,0-5 0,0-5 0,0-4 0,0-3 0,0-2 0,0-2 0,0 1 0,0-16 0,0-14 0,0-14 0,0-13 0,0-15 0,0-14 0,0-17 0,0-1 0,0 3 0,0 7 0,0 7 0,0-2 0,0-2 0,0 2 0,0 4 0,0 3 0,0 4 0,0 2 0,0 3 0,0 0 0,8 9 0,-1 14 0,-7 14 0,0 0 0,0 0 0,0 0 0,0 0 0,1 0 0,-1 0 0,0 0 0,0-1 0,0 1 0,1 0 0,-1 0 0,0 0 0,0 0 0,0 0 0,1 0 0,-1 0 0,0 0 0,0 0 0,0 0 0,1 0 0,-1 0 0,0 0 0,0 0 0,0 0 0,1 0 0,-1 0 0,0 0 0,0 1 0,0-1 0,1 0 0,-1 0 0,0 0 0,0 0 0,0 0 0,0 0 0,1 1 0,-1-1 0,0 0 0,0 0 0,0 1 0,14 13 0,5 11 0,6 8 0,-3 3 0,4 10 0,-4 0 0,-6 1 0,2-10 0,-5-2 0,-2-2 0,-4-1 0,4 1 0,-2 0 0,-1-13 0,-2-14 0,-2-15 0,-2-11 0,-1-9 0,-1-6 0,0-2 0,-1-9 0,1-1 0,0-6 0,-1 1 0,1 2 0,0 4 0,0 4 0,0 2 0,0 17 0,0 16 0,0 15 0,0 13 0,0 8 0,0 7 0,0 2 0,-7-6 0,0-14 0,7-18 0,0 0 0,0 0 0,0 0 0,-1 1 0,1-1 0,0 0 0,0 0 0,0 0 0,0 0 0,0 1 0,-1-1 0,1 0 0,0 0 0,0 0 0,0 0 0,0 0 0,-1 0 0,1 1 0,0-1 0,0 0 0,0 0 0,-1 0 0,1 0 0,0 0 0,0 0 0,-1 0 0,1 0 0,0 0 0,0 0 0,0 0 0,-1 0 0,1 0 0,0 0 0,0 0 0,0 0 0,-1 0 0,1-1 0,0 1 0,0 0 0,-1 0 0,-12-5 0,1-11 0,2-8 0,2-13 0,-4-12 0,2-2 0,-6 7 0,1 3 0,4 3 0,2 17 0,6 23 0,0 5 0,0 24 0,2 21 0,1 19 0,0 17 0,1 18 0,-1-7 0,1-4 0,-1-6 0,0-14 0,0-12 0,1-10 0,-9-16 0,1-20 0,7-17 0,0 0 0,0 0 0,0 1 0,0-1 0,0 0 0,-1 0 0,1 0 0,0 0 0,0 0 0,0 0 0,0 0 0,-1 0 0,1 0 0,0 1 0,0-1 0,0 0 0,-1 0 0,1 0 0,0 0 0,0 0 0,0 0 0,-1 0 0,1 0 0,0 0 0,0 0 0,0 0 0,-1 0 0,1-1 0,0 1 0,0 0 0,0 0 0,0 0 0,-1 0 0,1 0 0,0 0 0,0 0 0,0 0 0,0-1 0,0 1 0,-1 0 0,1 0 0,0 0 0,0 0 0,0 0 0,0-1 0,0 1 0,0 0 0,-7-16 0,3-11 0,1-7 0,2-4 0,0-2 0,1 0 0,0 1 0,0 0 0,1 1 0,-1 1 0,0-7 0,0 0 0,0 1 0,0 0 0,0 3 0,0 1 0,0 1 0,0 1 0,0 1 0,0 0 0,0 0 0,0 0 0,0 0 0,0 0 0,0 0 0,0 14 0,0 20 0,0 4 0,0 14 0,0 11 0,0 8 0,-7-3 0,0 2 0,-1 6 0,2 1 0,2 1 0,-6-1 0,1 0 0,-6-3 0,1 0 0,3-1 0,2-1 0,4 1 0,1-1 0,-4-7 0,-7 0 0,-7-8 0,-6-6 0,-4-5 0,4-12 0,26 1 0,0 1 0,0-1 0,0 0 0,0 0 0,0 0 0,0 0 0,0 0 0,0-1 0,-2-2 0,-11-18 0,5-7 0,6-5 0,2-3 0,2 0 0,1-2 0,0 1 0,1 0 0,6 8 0,0 15 0,7 8 0,-1 13 0,-3 12 0,-2 8 0,4-2 0,-2 5 0,-2 1 0,-3 2 0,-1 2 0,-3 2 0,-1 0 0,-1 0 0,0 1 0,-1-1 0,1 1 0,-1 0 0,1 6 0,0 1 0,0 0 0,0-2 0,0-1 0,0-2 0,0-1 0,0-1 0,0-1 0,0 0 0,-7 0 0,-1 0 0,-6 0 0,-7 0 0,2 0 0,3 1 0,4-1 0,4 0 0,3-14 0,3-15 0,2-15 0,0-12 0,-6-2 0,-1-5 0,1-4 0,0-2 0,2-1 0,2-2 0,0-1 0,1 0 0,1 0 0,1 0 0,-1 1 0,0-1 0,0 0 0,1 1 0,-1 0 0,0 0 0,0 0 0,0-1 0,0 1 0,0-1 0,0 1 0,0 0 0,0 0 0,0-1 0,0 1 0,0 0 0,0-1 0,7 8 0,7 8 0,-14 21 0,1-1 0,0 1 0,0-1 0,-1 0 0,1 1 0,0-1 0,0 1 0,0-1 0,0 1 0,0-1 0,0 1 0,0 0 0,0-1 0,2 1 0,18 7 0,-3 11 0,-4 17 0,-3 6 0,-5 3 0,-2 1 0,-3-2 0,-1-1 0,0-3 0,-1 0 0,7-2 0,1-1 0,0 0 0,-1 0 0,-2 0 0,-1 0 0,-2 0 0,7-7 0,0 0 0,0 0 0,-2 1 0,-2 2 0,-1 1 0,-2 2 0,0 1 0,-1 0 0,0 0 0,-1 1 0,1 0 0,0-1 0,0 1 0,-1-1 0,1-14 0,8-8 0,-8-14 0,1 0 0,0 0 0,-1 0 0,1 0 0,0 1 0,-1-1 0,1 0 0,0 0 0,-1 0 0,1 0 0,0 0 0,-1 0 0,1 0 0,0 0 0,-1 0 0,1-1 0,0 1 0,-1 0 0,2-1 0,13-11 0,6-11 0,-4-7 0,-2-5 0,-5-3 0,-3-1 0,-3 1 0,-3-1 0,-1 2 0,7-1 0,-1 1 0,1-7 0,-2 1 0,6 6 0,-1 3 0,-1-7 0,-2-7 0,5 0 0,-2 1 0,-1 1 0,-2 3 0,-3 3 0,-1 2 0,5 1 0,0 1 0,-1 0 0,-1 0 0,-2 0 0,-2 0 0,-1 0 0,0 0 0,6 7 0,0 0 0,0 0 0,-1-1 0,-2-9 0,-2-2 0,0-1 0,-1 0 0,6 9 0,0 1 0,7 8 0,7 8 0,-3 13 0,-17 3 0,0 0 0,1 1 0,-1-1 0,0 1 0,0-1 0,0 1 0,0-1 0,0 1 0,0 0 0,0-1 0,0 1 0,0 0 0,2 1 0,8 19 0,-3 7 0,-3 13 0,-3 11 0,-2 15 0,-1 1 0,1 3 0,-1-6 0,0-7 0,1-7 0,-1-6 0,1-5 0,0-2 0,0-3 0,0 1 0,0-2 0,0 1 0,0 1 0,0-1 0,0 8 0,0 1 0,0 0 0,0-2 0,0-1 0,0 5 0,0 0 0,0-2 0,0 6 0,0-2 0,0-2 0,0-2 0,0-17 0,0-18 0,0-16 0,0-13 0,0-9 0,0-14 0,0-2 0,8-10 0,-1 2 0,1 2 0,-1 4 0,-3 4 0,-1 2 0,-1 3 0,-2 1 0,8 8 0,6 8 0,-14 21 0,0 0 0,1-1 0,0 0 0,0 1 0,-1-1 0,1 1 0,0-1 0,0 1 0,0-1 0,0 1 0,0 0 0,0 0 0,0-1 0,0 1 0,1 0 0,-1 0 0,-1 0 0,1 0 0,0 0 0,0 1 0,0-1 0,-1 0 0,1 0 0,0 1 0,-1-1 0,1 0 0,0 1 0,0-1 0,-1 1 0,1-1 0,-1 1 0,1-1 0,1 2 0,8 17 0,-3 9 0,-3 6 0,5-4 0,-1 1 0,0 0 0,4 2 0,-1 0 0,-1 2 0,-3 1 0,-2 0 0,5-7 0,-2 0 0,0 0 0,5-6 0,-1 1 0,-2-12 0,-10-12 0,0 0 0,0 0 0,1 0 0,-1 0 0,0 0 0,0 1 0,0-1 0,1 0 0,-1 0 0,0 0 0,0 0 0,0 0 0,1 0 0,-1 0 0,0 0 0,0 0 0,1 0 0,-1 0 0,0 0 0,0 0 0,0 0 0,1 0 0,-1 0 0,0 0 0,0 0 0,0 0 0,1 0 0,-1 0 0,0 0 0,0 0 0,0-1 0,1 1 0,-1 0 0,0 0 0,0 0 0,0 0 0,1-1 0,11-4 0,5-4 0,-1-6 0,5 0 0,-3-4 0,-11 2 0,-8 17 0,1-1 0,0 1 0,0-1 0,0 0 0,0 0 0,0 1 0,0-1 0,0 0 0,0 0 0,-1 1 0,1-1 0,0 0 0,0 1 0,-1-1 0,1 0 0,0 1 0,-1-1 0,0 0 0,-15-9 0,-9 4 0,-7 3 0,-3 2 0,-3 1 0,0 0 0,-1 1 0,1 0 0,0-1 0,1 1 0,7 6 0,16 1 0,14-8 0,0 0 0,-1 0 0,1 0 0,0 0 0,0 0 0,0 0 0,0 1 0,0-1 0,0 0 0,-1 0 0,1 0 0,0 1 0,0-1 0,0 0 0,0 0 0,0 0 0,0 1 0,0-1 0,0 0 0,0 0 0,0 0 0,0 1 0,0-1 0,0 0 0,0 0 0,0 0 0,0 1 0,0-1 0,0 0 0,0 0 0,0 0 0,1 1 0,-1-1 0,0 0 0,0 0 0,0 0 0,0 0 0,0 1 0,0-1 0,1 0 0,-1 0 0,7 13 0,10 6 0,8-1 0,5-3 0,5-4 0,1-4 0,1-3 0,1-2 0,-7-9 0,-16 0 0,-7-9 0,-7-5 0,-11 1 0,-8 3 0,-8-2 0,2-4 0,4-3 0,-2 2 0,-2-1 0,4-3 0,-3 12 0,21 16 0,0-1 0,0 1 0,0-1 0,0 1 0,0-1 0,0 1 0,0 0 0,0 0 0,0 0 0,-4 0 0,5 0 0,-1 1 0,0-1 0,0 1 0,1 0 0,-1-1 0,0 1 0,0 0 0,0 0 0,1 0 0,-4 2 0,-12 19 0,-2 7 0,5 5 0,-4-4 0,3 1 0,-4-7 0,4 1 0,2 2 0,-2 1 0,-5-4 0,-5-5 0,-5-7 0,5-11 0,23-2 0,1 1 0,-1-1 0,0 1 0,1-1 0,-1 0 0,0 0 0,1 1 0,-1-1 0,1-1 0,-1 1 0,-1-1 0,-11-19 0,5-8 0,5-5 0,2-9 0,2-10 0,1-1 0,0 2 0,0 4 0,0 4 0,0 2 0,-1 3 0,1 2 0,-1 1 0,0 0 0,0 1 0,0-1 0,0 0 0,7 0 0,0 0 0,0-7 0,7 7 0,-3-1 0,0 2 0,4 0 0,-2 1 0,-3-1 0,-2 0 0,-3-1 0,5 7 0,-2 0 0,7 7 0,-2-1 0,-2-1 0,5 4 0,-3-3 0,4-2 0,5-4 0,-2-2 0,3-3 0,4 6 0,2 6 0,3 8 0,3 12 0,-33 3 0,1-1 0,0 1 0,0 0 0,0 0 0,0 0 0,0 0 0,5 4 0,21 16 0,-7 8 0,1-3 0,-5 4 0,-4 1 0,1 1 0,5 2 0,4 1 0,5 1 0,2-7 0,-3 0 0,0-7 0,2-6 0,1-6 0,-5-12 0,-25 2 0,1-1 0,0 0 0,-1 1 0,1-1 0,0 0 0,-1 0 0,1 0 0,-1 0 0,1-1 0,1-1 0,10-19 0,-5-8 0,-4-4 0,-3-2 0,-9 5 0,-7 7 0,-9 8 0,-5 7 0,-5 4 0,-2 4 0,-1 1 0,6 9 0,31-8 0,-1-1 0,-1 1 0,1 0 0,0 0 0,-1 0 0,1 0 0,0 0 0,0 0 0,0 0 0,0 0 0,0 0 0,0 1 0,-1 1 0,-6 20 0,14-1 0,3 4 0,2 3 0,-1-12 0,-3-14 0,5-12 0,-2-12 0,6-7 0,-2-6 0,-2-4 0,-4 0 0,-2-1 0,-3 0 0,-2 1 0,-1 0 0,0 2 0,-1 6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29.711"/>
    </inkml:context>
    <inkml:brush xml:id="br0">
      <inkml:brushProperty name="width" value="0.1" units="cm"/>
      <inkml:brushProperty name="height" value="0.1" units="cm"/>
      <inkml:brushProperty name="color" value="#CC912C"/>
      <inkml:brushProperty name="inkEffects" value="gold"/>
      <inkml:brushProperty name="anchorX" value="-1066.37939"/>
      <inkml:brushProperty name="anchorY" value="-312.57394"/>
      <inkml:brushProperty name="scaleFactor" value="0.5"/>
    </inkml:brush>
  </inkml:definitions>
  <inkml:trace contextRef="#ctx0" brushRef="#br0">75 468 24575,'0'0'0,"0"-7"0,0-8 0,0-7 0,0-6 0,-8-5 0,1-3 0,0-1 0,-7 0 0,3-1 0,0 1 0,4-1 0,2 1 0,2 1 0,2-1 0,0 8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30.646"/>
    </inkml:context>
    <inkml:brush xml:id="br0">
      <inkml:brushProperty name="width" value="0.1" units="cm"/>
      <inkml:brushProperty name="height" value="0.1" units="cm"/>
      <inkml:brushProperty name="color" value="#CC912C"/>
      <inkml:brushProperty name="inkEffects" value="gold"/>
      <inkml:brushProperty name="anchorX" value="23.96236"/>
      <inkml:brushProperty name="anchorY" value="1169.99939"/>
      <inkml:brushProperty name="scaleFactor" value="0.5"/>
    </inkml:brush>
  </inkml:definitions>
  <inkml:trace contextRef="#ctx0" brushRef="#br0">1 1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58.821"/>
    </inkml:context>
    <inkml:brush xml:id="br0">
      <inkml:brushProperty name="width" value="0.05" units="cm"/>
      <inkml:brushProperty name="height" value="0.05" units="cm"/>
      <inkml:brushProperty name="color" value="#BB5B18"/>
      <inkml:brushProperty name="inkEffects" value="bronze"/>
      <inkml:brushProperty name="anchorX" value="1146.25305"/>
      <inkml:brushProperty name="anchorY" value="-2124.67358"/>
      <inkml:brushProperty name="scaleFactor" value="0.5"/>
    </inkml:brush>
  </inkml:definitions>
  <inkml:trace contextRef="#ctx0" brushRef="#br0">75 1 24575,'0'0'0,"0"6"0,0 10 0,0 6 0,0 6 0,0 4 0,0 4 0,0 1 0,0 1 0,0-1 0,0 1 0,0-1 0,0 0 0,0 0 0,0-1 0,0 1 0,0-1 0,-8-7 0,1 7 0,0 0 0,1 1 0,-6-6 0,2 0 0,1-1 0,2 1 0,3 1 0,1 2 0,2 1 0,1 1 0,0 0 0,0 0 0,1-6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47.320"/>
    </inkml:context>
    <inkml:brush xml:id="br0">
      <inkml:brushProperty name="width" value="0.05" units="cm"/>
      <inkml:brushProperty name="height" value="0.05" units="cm"/>
      <inkml:brushProperty name="color" value="#BB5B18"/>
      <inkml:brushProperty name="inkEffects" value="bronze"/>
      <inkml:brushProperty name="anchorX" value="1529.07727"/>
      <inkml:brushProperty name="anchorY" value="1694.6571"/>
      <inkml:brushProperty name="scaleFactor" value="0.5"/>
    </inkml:brush>
  </inkml:definitions>
  <inkml:trace contextRef="#ctx0" brushRef="#br0">83 0 24575,'0'0'0,"0"7"0,0 8 0,0 7 0,0 6 0,0 5 0,0 2 0,0 2 0,0 1 0,0 0 0,0-1 0,0 0 0,0 0 0,0 0 0,0 0 0,0-1 0,0 0 0,0 0 0,0 1 0,0-1 0,0 0 0,0 0 0,0 1 0,0-1 0,0 0 0,-7 0 0,-8-6 0,0-2 0,2 1 0,-5-6 0,4-6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49.243"/>
    </inkml:context>
    <inkml:brush xml:id="br0">
      <inkml:brushProperty name="width" value="0.05" units="cm"/>
      <inkml:brushProperty name="height" value="0.05" units="cm"/>
      <inkml:brushProperty name="color" value="#BB5B18"/>
      <inkml:brushProperty name="inkEffects" value="bronze"/>
      <inkml:brushProperty name="anchorX" value="2627.31519"/>
      <inkml:brushProperty name="anchorY" value="1747.79028"/>
      <inkml:brushProperty name="scaleFactor" value="0.5"/>
    </inkml:brush>
  </inkml:definitions>
  <inkml:trace contextRef="#ctx0" brushRef="#br0">0 1 24575,'0'0'0,"0"6"0,0 9 0,0 7 0,0 14 0,0 4 0,0 3 0,0 0 0,0-1 0,7-1 0,1-2 0,-1-1 0,-1-1 0,-2 7 0,-1-1 0,6-6 0,-1-3 0,-1-1 0,-1 0 0,-2 0 0,-1 1 0,-2 1 0,0 1 0,-1-1 0,-1 2 0,1-1 0,7-7 0,0 0 0,0 7 0,-1 2 0,-2 1 0,-1 1 0,-1-1 0,-2 0 0,8-9 0,-1 0 0,0-1 0,6-6 0,-1 2 0,-2 0 0,5 4 0,-2 2 0,-3 2 0,-2 2 0,4 1 0,-2 1 0,5-1 0,-1 1 0,-3 0 0,5-8 0,-3 1 0,-3-2 0,-3 3 0,-2 0 0,-3-5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51.957"/>
    </inkml:context>
    <inkml:brush xml:id="br0">
      <inkml:brushProperty name="width" value="0.05" units="cm"/>
      <inkml:brushProperty name="height" value="0.05" units="cm"/>
      <inkml:brushProperty name="color" value="#BB5B18"/>
      <inkml:brushProperty name="inkEffects" value="bronze"/>
      <inkml:brushProperty name="anchorX" value="1284.00696"/>
      <inkml:brushProperty name="anchorY" value="-1077.84351"/>
      <inkml:brushProperty name="scaleFactor" value="0.5"/>
    </inkml:brush>
  </inkml:definitions>
  <inkml:trace contextRef="#ctx0" brushRef="#br0">0 664 24575,'0'0'0,"0"6"0,0 10 0,0 6 0,0 6 0,7-3 0,1 3 0,6 2 0,0 2 0,-2 1 0,5 2 0,-4 0 0,-2 2 0,4-1 0,-3 1 0,-2 0 0,5-8 0,-4 7 0,-1 1 0,-3 0 0,5 1 0,-2 0 0,5-7 0,-1-2 0,-3 0 0,-3 2 0,-2 1 0,-3 2 0,-2 0 0,7-5 0,-1-1 0,1 1 0,-3 2 0,-1 1 0,-1 2 0,-2 1 0,0 0 0,-1 1 0,0-14 0,0-20 0,-1-4 0,1-13 0,0-12 0,0-8 0,-1-4 0,1-2 0,0 1 0,0 0 0,0 1 0,0 1 0,0 1 0,0 0 0,0 1 0,0 0 0,0 0 0,-7 7 0,-1 0 0,0 0 0,2-1 0,1-2 0,3-1 0,0-2 0,1 0 0,1-2 0,-7 1 0,0-1 0,0 0 0,1 1 0,2 0 0,1-1 0,2 1 0,0-1 0,1 1 0,1 0 0,-1-8 0,0 1 0,0-8 0,1-6 0,-1 1 0,0 3 0,0 5 0,0 4 0,0 3 0,0 3 0,0 1 0,0 1 0,0 1 0,0-1 0,0 1 0,-7 6 0,-1 16 0,8 13 0,0 0 0,0-1 0,0 1 0,0 0 0,0 0 0,-1 0 0,1 0 0,0 0 0,0 0 0,0-1 0,-1 1 0,1 0 0,0 0 0,0 0 0,0 0 0,-1 0 0,1 0 0,0 0 0,0 0 0,0 0 0,-1 0 0,1 0 0,0 0 0,0 0 0,0 0 0,-1 0 0,1 0 0,0 0 0,0 1 0,0-1 0,-1 0 0,1 0 0,0 0 0,0 0 0,0 0 0,0 0 0,-1 0 0,1 1 0,0-1 0,0 0 0,0 0 0,-6 14 0,1 11 0,2 7 0,2 4 0,0 2 0,1 2 0,0-1 0,8-8 0,0-8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7:05.096"/>
    </inkml:context>
    <inkml:brush xml:id="br0">
      <inkml:brushProperty name="width" value="0.05" units="cm"/>
      <inkml:brushProperty name="height" value="0.05" units="cm"/>
      <inkml:brushProperty name="color" value="#BB5B18"/>
      <inkml:brushProperty name="inkEffects" value="bronze"/>
      <inkml:brushProperty name="anchorX" value="3325.90039"/>
      <inkml:brushProperty name="anchorY" value="-2912.84204"/>
      <inkml:brushProperty name="scaleFactor" value="0.5"/>
    </inkml:brush>
  </inkml:definitions>
  <inkml:trace contextRef="#ctx0" brushRef="#br0">22 1 24575,'0'0'0,"0"6"0,0 9 0,0 8 0,0 5 0,0 5 0,0 2 0,0 2 0,0 1 0,0 0 0,0-1 0,0 1 0,0-1 0,0-1 0,0 0 0,0 1 0,0-1 0,-7 0 0,0 1 0,-1-8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10:58.793"/>
    </inkml:context>
    <inkml:brush xml:id="br0">
      <inkml:brushProperty name="width" value="0.35" units="cm"/>
      <inkml:brushProperty name="height" value="0.35" units="cm"/>
      <inkml:brushProperty name="color" value="#FFFFFF"/>
    </inkml:brush>
  </inkml:definitions>
  <inkml:trace contextRef="#ctx0" brushRef="#br0">13 912 24575,'4'-1'0,"0"0"0,0 0 0,0 0 0,0 0 0,0-1 0,0 0 0,-1 0 0,1 0 0,-1 0 0,4-3 0,6-3 0,136-66 0,9-4 0,-109 52 0,1 3 0,86-28 0,10-4 0,-131 49 0,1 2 0,-1-1 0,26-2 0,-28 5 0,0-1 0,0 0 0,0 0 0,0-1 0,20-10 0,271-120 0,-210 97 0,-65 26 0,0 0 0,1 2 0,0 1 0,46-5 0,-75 13 0,1 0 0,-1-1 0,1 1 0,-1 0 0,1 0 0,-1 1 0,1-1 0,-1 0 0,1 0 0,-1 1 0,1-1 0,-1 1 0,1-1 0,-1 1 0,3 1 0,-4-1 0,1-1 0,-1 1 0,0-1 0,1 1 0,-1-1 0,0 1 0,1-1 0,-1 1 0,0 0 0,0-1 0,0 1 0,0 0 0,1-1 0,-1 1 0,0-1 0,0 1 0,0 0 0,0-1 0,-1 1 0,1 0 0,0-1 0,0 1 0,0-1 0,0 1 0,-1 0 0,-1 4 0,-1-1 0,1 1 0,-1-1 0,0 0 0,0 0 0,-1-1 0,1 1 0,-5 3 0,-30 28 0,15-14 0,0 0 0,-2-2 0,0-1 0,-28 16 0,-35 15 0,-41 22 0,101-60 0,-47 12 0,55-19 0,0 2 0,0 0 0,1 2 0,0 0 0,-34 19 0,-44 35 0,-37 30 0,15-9 0,40-30 0,28-12 0,40-31 0,0 0 0,-1 0 0,-1-2 0,1 0 0,-25 12 0,-111 55 0,136-70 0,0 2 0,1-1 0,0 2 0,1-1 0,-13 13 0,-5 3 0,24-20 0,-1 1 0,-1 0 0,1 1 0,0-1 0,-9 12 0,13-15 0,1-1 0,-1 1 0,1 0 0,-1 0 0,1-1 0,0 1 0,-1 0 0,1 0 0,0 0 0,-1 0 0,1 0 0,0 0 0,0-1 0,0 1 0,0 0 0,0 0 0,0 0 0,0 0 0,1 1 0,-1-1 0,1 0 0,0 0 0,-1 0 0,1 0 0,0 0 0,0 0 0,0 0 0,-1-1 0,1 1 0,0 0 0,0 0 0,0-1 0,1 1 0,-1-1 0,0 1 0,0-1 0,0 1 0,2-1 0,20 5 0,0-1 0,0-1 0,0-2 0,0 0 0,0-1 0,24-4 0,15 1 0,-17 4 0,-26 0 0,0-1 0,0-1 0,0 0 0,0-1 0,0-1 0,0-1 0,23-8 0,35-22 0,-26 11 0,76-24 0,-95 38 0,-1-1 0,1-2 0,52-28 0,7-7 0,15-7 0,-92 45 0,0 0 0,0-1 0,-1-1 0,23-23 0,-27 23 0,0 0 0,1 1 0,1 0 0,0 0 0,0 1 0,1 1 0,0 0 0,17-9 0,1 3 0,0-1 0,-2-2 0,0-1 0,51-43 0,-44 34 0,2 1 0,1 2 0,73-35 0,-55 30 0,15 1 0,-59 24 0,-1 1 0,0-2 0,0 1 0,0-1 0,0-1 0,-1 0 0,0-1 0,0 0 0,9-8 0,8-9 0,1 2 0,1 1 0,1 1 0,1 1 0,53-23 0,20-12 0,-51 28 0,-35 18 0,34-21 0,-17 8 0,74-32 0,-55 28 0,-16 9 0,1 1 0,46-10 0,-66 19 0,-1-1 0,32-16 0,-37 15 0,1 2 0,0-1 0,0 2 0,1 0 0,23-5 0,7 6 0,1 2 0,53 3 0,-37 1 0,-56-2 0,1 0 0,0 1 0,-1-1 0,1 1 0,-1 1 0,1-1 0,-1 1 0,13 5 0,-17-5 0,1 0 0,0 0 0,0 0 0,-1 0 0,1 0 0,-1 1 0,0-1 0,0 1 0,0 0 0,0 0 0,0 0 0,0 0 0,-1 0 0,0 0 0,1 0 0,-1 0 0,0 0 0,0 1 0,0 5 0,1 2 0,0 0 0,-1 0 0,0 1 0,-1-1 0,0 0 0,-1 1 0,0-1 0,-1 0 0,0 0 0,-1 0 0,0 0 0,-1 0 0,0 0 0,0-1 0,-1 0 0,-1 0 0,0 0 0,0-1 0,-11 13 0,-9 7 0,-1-2 0,-1 0 0,-1-2 0,-63 41 0,73-55 0,0-1 0,-1 0 0,0-2 0,0 0 0,-1-1 0,0-1 0,0-1 0,0-1 0,-1-1 0,-26 0 0,-1-2 0,-59 7 0,90-4 0,-1 0 0,1 0 0,-1 2 0,1 0 0,1 1 0,-22 12 0,-30 18 0,25-15 0,-42 29 0,64-38 0,-1-1 0,-45 19 0,43-22 0,1 2 0,-37 22 0,30-10 0,-36 35 0,-2 1 0,-2-6 0,-3-3 0,-91 46 0,134-78 0,-43 33 0,46-31 0,-59 33 0,-36 20 0,1 0 0,-74 22 0,142-60 0,7-4 0,8-11 0,10-6 0,-30 20 0,50-27 0,0-1 0,1 2 0,0-1 0,0 1 0,0 0 0,1 1 0,-7 9 0,4-3 0,5-5 0,-1-1 0,0-1 0,-1 1 0,0-1 0,0 0 0,-11 9 0,13-12 0,0 0 0,0 0 0,0 0 0,0 1 0,1-1 0,0 1 0,0 0 0,1 1 0,0-1 0,0 1 0,0-1 0,1 1 0,-3 12 0,5-16 0,-1 0 0,0 0 0,1 1 0,0-1 0,-1 1 0,1-1 0,1 0 0,-1 1 0,0-1 0,1 0 0,0 0 0,-1 1 0,1-1 0,1 0 0,-1 0 0,0 0 0,1 0 0,0 0 0,-1 0 0,1 0 0,0-1 0,0 1 0,1-1 0,-1 1 0,1-1 0,-1 0 0,1 0 0,0 0 0,-1 0 0,6 2 0,-1-1 0,1-1 0,-1 0 0,0 0 0,1-1 0,0 0 0,-1 0 0,1-1 0,-1 0 0,1 0 0,0-1 0,-1 0 0,1 0 0,-1-1 0,1 0 0,10-5 0,8-3 0,0-2 0,44-27 0,-34 15 0,-23 15 0,1 0 0,0 0 0,23-8 0,-17 7 0,1 0 0,33-23 0,-31 18 0,36-17 0,10-6 0,-45 24 0,32-14 0,52-22 0,132-84 0,-231 128 0,51-32 0,37-20 0,-71 43 0,-1-1 0,-1-1 0,-1-1 0,23-23 0,50-36 0,-44 44 0,-27 18 0,-1-1 0,24-20 0,28-20 0,-23 18 0,-15 12 0,0 3 0,79-36 0,-116 59 0,36-15 0,1 2 0,1 1 0,62-10 0,-23 6 0,15-12 0,-67 19 0,0 1 0,1 1 0,0 2 0,27-3 0,113 8 0,-197 7 0,1 1 0,-38 17 0,46-17 0,-67 23 0,12-5 0,2 4 0,-89 47 0,93-38 0,-98 38 0,148-68 0,0 1 0,1 1 0,1 1 0,-28 23 0,-4 2 0,38-30 0,-1 0 0,0-1 0,-1 0 0,1-1 0,-1-1 0,-18 4 0,18-5 0,-1 0 0,2 2 0,-1-1 0,0 2 0,1 0 0,-16 10 0,-11 15 0,33-25 0,0 0 0,0 0 0,-1 0 0,0-1 0,0 0 0,0-1 0,-1 1 0,1-2 0,-1 1 0,0-1 0,-15 3 0,-8-3-1365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5:38.771"/>
    </inkml:context>
    <inkml:brush xml:id="br0">
      <inkml:brushProperty name="width" value="0.035" units="cm"/>
      <inkml:brushProperty name="height" value="0.035" units="cm"/>
      <inkml:brushProperty name="color" value="#CC912C"/>
      <inkml:brushProperty name="inkEffects" value="gold"/>
      <inkml:brushProperty name="anchorX" value="-1510.9425"/>
      <inkml:brushProperty name="anchorY" value="-496.90094"/>
      <inkml:brushProperty name="scaleFactor" value="0.5"/>
    </inkml:brush>
  </inkml:definitions>
  <inkml:trace contextRef="#ctx0" brushRef="#br0">1 471 24575,'36'-471'0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5:52.277"/>
    </inkml:context>
    <inkml:brush xml:id="br0">
      <inkml:brushProperty name="width" value="0.035" units="cm"/>
      <inkml:brushProperty name="height" value="0.035" units="cm"/>
      <inkml:brushProperty name="color" value="#CC912C"/>
      <inkml:brushProperty name="inkEffects" value="gold"/>
      <inkml:brushProperty name="anchorX" value="-2323.74268"/>
      <inkml:brushProperty name="anchorY" value="-959.93964"/>
      <inkml:brushProperty name="scaleFactor" value="0.5"/>
    </inkml:brush>
  </inkml:definitions>
  <inkml:trace contextRef="#ctx0" brushRef="#br0">1033 0 24575,'-1017'2466'0,"1172"-2601"0,-310 270 0,140-340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5:56.508"/>
    </inkml:context>
    <inkml:brush xml:id="br0">
      <inkml:brushProperty name="width" value="0.035" units="cm"/>
      <inkml:brushProperty name="height" value="0.035" units="cm"/>
      <inkml:brushProperty name="color" value="#CC912C"/>
      <inkml:brushProperty name="inkEffects" value="gold"/>
      <inkml:brushProperty name="anchorX" value="-1205.76367"/>
      <inkml:brushProperty name="anchorY" value="-1552.84583"/>
      <inkml:brushProperty name="scaleFactor" value="0.5"/>
    </inkml:brush>
  </inkml:definitions>
  <inkml:trace contextRef="#ctx0" brushRef="#br0">259 0 24575,'0'0'0,"0"6"0,0 10 0,0 6 0,0 7 0,-8-4 0,-7-4 0,0 1 0,1 2 0,-4-4 0,-3 3 0,1 2 0,5 4 0,-4-5 0,-2-4 0,2 0 0,4 3 0,-3 3 0,4 3 0,2 4 0,5 1 0,2 2 0,3 1 0,1 0 0,1 0 0,1 0 0,-1-1 0,1 1 0,0 0 0,-1-1 0,0 0 0,8-14 0,-9-22 0,1 0 0,0 1 0,1-1 0,-1 0 0,0 1 0,0-1 0,0 0 0,1 1 0,-1-1 0,0 0 0,1 1 0,-1-1 0,0 0 0,1 1 0,-1-1 0,0 0 0,1 0 0,-1 1 0,0-1 0,1 0 0,-1 0 0,1 0 0,-1 0 0,0 1 0,2-1 0,12-1 0,0-12 0,-2-8 0,4-8 0,5 3 0,-3-3 0,-3-2 0,-4-1 0,-4-1 0,-3-2 0,4 7 0,0-1 0,6 0 0,-1-9 0,5 5 0,-2 0 0,-3-1 0,-3 0 0,-4-1 0,-3 0 0,-1-1 0,-2 0 0,-1 0 0,1 0 0,-1-1 0,0 1 0,1 14 0,0 15 0,0 15 0,-8 19 0,-7 3 0,0 4 0,1 3 0,-4 0 0,-4 1 0,3 0 0,-4-8 0,5-1 0,3 1 0,6 0 0,3 2 0,3-13 0,2-14 0,1-14 0,1-11 0,0-9 0,0-5 0,-1-4 0,1-1 0,-1 0 0,7 8 0,1 0 0,6 8 0,0 7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12.608"/>
    </inkml:context>
    <inkml:brush xml:id="br0">
      <inkml:brushProperty name="width" value="0.1" units="cm"/>
      <inkml:brushProperty name="height" value="0.1" units="cm"/>
      <inkml:brushProperty name="color" value="#CC912C"/>
      <inkml:brushProperty name="inkEffects" value="gold"/>
      <inkml:brushProperty name="anchorX" value="-50.81085"/>
      <inkml:brushProperty name="anchorY" value="-694.02417"/>
      <inkml:brushProperty name="scaleFactor" value="0.5"/>
    </inkml:brush>
  </inkml:definitions>
  <inkml:trace contextRef="#ctx0" brushRef="#br0">716 647 24575,'0'0'0,"0"6"0,0 10 0,0 6 0,0 6 0,0 5 0,0 2 0,-7 10 0,-1 0 0,-6 0 0,0-1 0,2-2 0,4-3 0,-5-8 0,2-1 0,2-1 0,2 1 0,3 1 0,-5 2 0,-7 1 0,0 2 0,3 0 0,3 1 0,-4-8 0,2 0 0,3 0 0,-5 1 0,2 2 0,3 2 0,2 1 0,2 1 0,3 0 0,-6 0 0,-7-7 0,1 0 0,-6 1 0,2 0 0,4 2 0,4 2 0,-4-7 0,-4-6 0,1-14 0,17-7 0,-1 0 0,0 0 0,0-1 0,1 1 0,-1 0 0,0 0 0,0 0 0,1 0 0,-1-1 0,0 1 0,1 0 0,-1-1 0,0 1 0,1-1 0,-1 1 0,0-1 0,1 1 0,-2-2 0,-8-16 0,4-9 0,2-6 0,2-4 0,2-1 0,1-1 0,-1 0 0,1 1 0,0 1 0,-1-8 0,0-6 0,0 0 0,1 1 0,-1 3 0,0-4 0,0 3 0,-1-5 0,1 2 0,0 3 0,0 4 0,0 2 0,8 3 0,-1 2 0,0 0 0,-1 1 0,-1-6 0,-2-1 0,-2 14 0,0 16 0,-1 17 0,0 13 0,-1 11 0,1 6 0,0 4 0,0 1 0,-1 1 0,1-1 0,0-1 0,0 0 0,0-1 0,0 0 0,-7-1 0,0 7 0,-1 1 0,2 0 0,2-2 0,1-1 0,2-2 0,0-2 0,1 0 0,-7-7 0,0-2 0,-7 1 0,0 1 0,-4-6 0,2 2 0,2 1 0,-2-5 0,2 2 0,4 2 0,2 4 0,4-13 0,1-13 0,3-13 0,0-12 0,0-7 0,1-7 0,-1-2 0,1-1 0,-1-1 0,0 0 0,1 1 0,-1 0 0,0 1 0,0 1 0,0-1 0,-1 1 0,1 0 0,0 0 0,0 0 0,0 0 0,0-1 0,0 1 0,0-1 0,0 1 0,0 0 0,0 0 0,0 0 0,0-1 0,0 1 0,0-1 0,0 1 0,0 0 0,0 0 0,0-8 0,0 0 0,0 1 0,0 1 0,-7 1 0,-1 1 0,0 3 0,2 0 0,1 0 0,3 1 0,0 0 0,1 0 0,1 0 0,-7 7 0,0 1 0,0-1 0,-6-1 0,-6-2 0,2-1 0,2-2 0,4 13 0,11 15 0,10 15 0,3 12 0,0 9 0,-2 6 0,4 9 0,5-4 0,-2-1 0,4 5 0,-3 1 0,-5 5 0,3-1 0,4-1 0,-3-3 0,3-3 0,-3-3 0,-4-1 0,-4-1 0,-5 6 0,5 0 0,-1 0 0,-2-1 0,6-9 0,-2-1 0,-1-2 0,4 1 0,-1 1 0,-3 1 0,4-6 0,-2 1 0,-2 0 0,5 3 0,-3 8 0,-3 2 0,-1 1 0,-4 1 0,-2-3 0,-1 0 0,0-2 0,-2-1 0,1 0 0,-1-1 0,1 0 0,-1 0 0,1 0 0,0 0 0,0 0 0,0 1 0,7-8 0,8-7 0,0-1 0,-2 2 0,5-5 0,4-3 0,5-6 0,3-3 0,-3-10 0,0-3 0,-5-7 0,-6-8 0,-5-6 0,-5-4 0,-4-3 0,-1-1 0,-2-1 0,0-1 0,0 0 0,0 1 0,1 0 0,-1-7 0,1 0 0,7 0 0,0 2 0,1 1 0,-2 2 0,6 2 0,-2 0 0,7 7 0,-3 2 0,-2-1 0,-3-1 0,4 6 0,-12 24 0,0-1 0,0 0 0,0 0 0,0 0 0,1 0 0,-1 0 0,0 0 0,0 0 0,1 0 0,-1 1 0,0-1 0,3 0 0,-4 1 0,0 0 0,1-1 0,0 1 0,0 0 0,0 0 0,0 0 0,0 0 0,0 0 0,0 0 0,0 0 0,0 1 0,0-1 0,0 0 0,-1 0 0,1 1 0,0-1 0,1 1 0,11 14 0,-2 10 0,-5 6 0,-2 5 0,-3 3 0,0-1 0,-2 1 0,1 0 0,-1-2 0,0 1 0,1-1 0,0-1 0,0 0 0,-1 0 0,1 1 0,0-1 0,0 0 0,1-14 0,-1-15 0,0-15 0,0-12 0,0-10 0,0-5 0,0-2 0,0-2 0,0 0 0,7 7 0,0 1 0,1 1 0,-2-1 0,5 6 0,-1 13 0,-10 12 0,1 0 0,-1 0 0,0 0 0,0 0 0,1 0 0,-1 0 0,0 0 0,1 0 0,-1 0 0,0 0 0,0-1 0,1 1 0,-1 0 0,0 1 0,1-1 0,-1 0 0,0 0 0,1 0 0,-1 0 0,0 0 0,0 0 0,1 0 0,-1 0 0,0 0 0,0 1 0,1-1 0,-1 0 0,0 0 0,0 0 0,1 0 0,-1 1 0,0-1 0,7 15 0,-3 10 0,-1 7 0,-2 4 0,0 2 0,-9-6 0,0-1 0,1 0 0,0 1 0,2 1 0,2-13 0,2-15 0,0-13 0,1-13 0,0-8 0,8 2 0,0-3 0,-1-2 0,-1-1 0,6-1 0,-1-1 0,-2-1 0,-2-1 0,5 8 0,-2 0 0,-1 0 0,-3-2 0,-1-1 0,4-1 0,0-2 0,5-1 0,0 0 0,-3 0 0,-3-1 0,-2 0 0,-3 1 0,-1-1 0,-2 1 0,0 0 0,-1-1 0,1 1 0,-1 0 0,1 0 0,-1-1 0,1 1 0,0 14 0,-1 23 0,1-2 0,0 1 0,0 0 0,0-1 0,0 1 0,0 0 0,0 0 0,0-1 0,0 1 0,0 0 0,0-1 0,-1 1 0,1 0 0,0 0 0,0-1 0,0 1 0,0 0 0,-1 0 0,1-1 0,0 1 0,0 0 0,0 0 0,-1 0 0,1 0 0,0-1 0,0 1 0,-1 0 0,1 0 0,0 0 0,-1 0 0,1 0 0,0 0 0,-1 0 0,-6 8 0,-1 12 0,-5 1 0,1 7 0,2 2 0,2 3 0,3 2 0,3 1 0,-7-7 0,1 1 0,1 6 0,2 3 0,1 0 0,1 1 0,-5-8 0,0-1 0,-7 0 0,1-1 0,3 3 0,2 0 0,3-20 0,6-13 0,0 0 0,0 0 0,0 0 0,0 0 0,0 0 0,0 0 0,0 0 0,0 0 0,0 0 0,0-1 0,0 1 0,0 0 0,0 0 0,0 0 0,0 0 0,0 0 0,0 0 0,0 0 0,0 0 0,0 0 0,0 0 0,-1 0 0,1 0 0,0 0 0,0-1 0,0 1 0,0 0 0,0 0 0,0 0 0,0 0 0,0 0 0,0 0 0,0 0 0,0 0 0,0 0 0,-1 0 0,1 0 0,0 0 0,0 0 0,0 0 0,0 0 0,0 0 0,0 0 0,0 0 0,0 0 0,0 0 0,0 0 0,0 0 0,-1 0 0,1 0 0,0 0 0,0 0 0,0 0 0,0 0 0,0 1 0,0-1 0,0 0 0,0 0 0,0 0 0,-2-16 0,2-10 0,0-7 0,1-4 0,-1-3 0,1 1 0,-1-1 0,0-5 0,1 0 0,-1 0 0,0 2 0,0 2 0,0 2 0,0 1 0,0 16 0,0 15 0,0 15 0,0 13 0,-8 8 0,1 7 0,-8 2 0,2 1 0,1 0 0,-4-7 0,3-2 0,2 0 0,3 1 0,3 2 0,3 0 0,1 2 0,1 0 0,0 1 0,-6-6 0,-9-8 0,1-1 0,0 2 0,4 3 0,2 3 0,4-11 0,2-14 0,1-12 0,1-12 0,1-9 0,-1-5 0,1-3 0,-1-9 0,1-1 0,-1 1 0,0 2 0,0 2 0,0 2 0,0 2 0,0 1 0,0 1 0,-7 7 0,-8 8 0,-7 7 0,-6 6 0,-4-3 0,-4-4 0,-1 1 0,6 9 0,30 6 0,-1-1 0,0 0 0,0 0 0,0 0 0,0 1 0,0-1 0,0 1 0,0-1 0,0 1 0,-2 1 0,-18 7 0,5 8 0,5 7 0,5 5 0,3 4 0,3 3 0,1 0 0,1 2 0,0-1 0,0 1 0,-1-1 0,1 0 0,-1-1 0,0 1 0,0-1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21.107"/>
    </inkml:context>
    <inkml:brush xml:id="br0">
      <inkml:brushProperty name="width" value="0.1" units="cm"/>
      <inkml:brushProperty name="height" value="0.1" units="cm"/>
      <inkml:brushProperty name="color" value="#CC912C"/>
      <inkml:brushProperty name="inkEffects" value="gold"/>
      <inkml:brushProperty name="anchorX" value="1218.72156"/>
      <inkml:brushProperty name="anchorY" value="-152.58759"/>
      <inkml:brushProperty name="scaleFactor" value="0.5"/>
    </inkml:brush>
  </inkml:definitions>
  <inkml:trace contextRef="#ctx0" brushRef="#br0">72 1666 24575,'0'0'0,"0"-6"0,0-17 0,0-6 0,0-7 0,0-3 0,0-1 0,0 0 0,0 1 0,0 1 0,0 0 0,0 1 0,0 1 0,0-1 0,0 1 0,0 0 0,0 0 0,0 0 0,0-1 0,0 1 0,7 0 0,0 0 0,1 0 0,-2-1 0,-2 1 0,-1-1 0,-2 1 0,0 0 0,-1 0 0,0-1 0,0 1 0,-1 0 0,1-1 0,0 1 0,0 0 0,0 0 0,0-1 0,0 1 0,0 0 0,-7 7 0,-1 0 0,1 0 0,-6-1 0,1-2 0,2-1 0,-5 5 0,2 0 0,3-1 0,3-1 0,2 5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23.200"/>
    </inkml:context>
    <inkml:brush xml:id="br0">
      <inkml:brushProperty name="width" value="0.1" units="cm"/>
      <inkml:brushProperty name="height" value="0.1" units="cm"/>
      <inkml:brushProperty name="color" value="#CC912C"/>
      <inkml:brushProperty name="inkEffects" value="gold"/>
      <inkml:brushProperty name="anchorX" value="2305.48462"/>
      <inkml:brushProperty name="anchorY" value="2529.08936"/>
      <inkml:brushProperty name="scaleFactor" value="0.5"/>
    </inkml:brush>
  </inkml:definitions>
  <inkml:trace contextRef="#ctx0" brushRef="#br0">0 758 24575,'0'0'0,"0"-6"0,0-10 0,0-6 0,0-6 0,0-5 0,0-3 0,0-1 0,0 0 0,0-1 0,0 0 0,0 1 0,0 0 0,0 0 0,0 1 0,0 0 0,0 0 0,0-1 0,0 1 0,0 0 0,0 0 0,0-1 0,0 1 0,0 7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25.673"/>
    </inkml:context>
    <inkml:brush xml:id="br0">
      <inkml:brushProperty name="width" value="0.1" units="cm"/>
      <inkml:brushProperty name="height" value="0.1" units="cm"/>
      <inkml:brushProperty name="color" value="#CC912C"/>
      <inkml:brushProperty name="inkEffects" value="gold"/>
      <inkml:brushProperty name="anchorX" value="1289.48474"/>
      <inkml:brushProperty name="anchorY" value="2269.96655"/>
      <inkml:brushProperty name="scaleFactor" value="0.5"/>
    </inkml:brush>
  </inkml:definitions>
  <inkml:trace contextRef="#ctx0" brushRef="#br0">0 0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6T03:06:27.562"/>
    </inkml:context>
    <inkml:brush xml:id="br0">
      <inkml:brushProperty name="width" value="0.1" units="cm"/>
      <inkml:brushProperty name="height" value="0.1" units="cm"/>
      <inkml:brushProperty name="color" value="#CC912C"/>
      <inkml:brushProperty name="inkEffects" value="gold"/>
      <inkml:brushProperty name="anchorX" value="273.48459"/>
      <inkml:brushProperty name="anchorY" value="1253.96643"/>
      <inkml:brushProperty name="scaleFactor" value="0.5"/>
    </inkml:brush>
  </inkml:definitions>
  <inkml:trace contextRef="#ctx0" brushRef="#br0">0 0 24575,'0'0'0,"0"7"0,0 8 0,0 7 0,0 6 0,0 5 0,0 3 0,0 1 0,0 7 0,0 2 0,0-1 0,0-2 0,0-1 0,0-3 0,0-1 0,0-1 0,0-1 0,0 0 0,0 0 0,0 0 0,0 0 0,0 0 0,0 0 0,0 0 0,0 1 0,0-1 0,0 0 0,0 0 0,0 1 0,0-1 0,0 1 0,0-1 0,0 0 0,0 0 0,0 1 0,0-1 0,0-14 0,1-22 0,-1 0 0,0 0 0,0 0 0,0 1 0,1-1 0,-1 0 0,0 1 0,0-1 0,0 0 0,0 0 0,0 1 0,0-1 0,0 0 0,0 0 0,1 1 0,-1-1 0,0 0 0,0 0 0,0 1 0,1-1 0,-1 0 0,0 0 0,0 0 0,0 1 0,1-1 0,-1 0 0,0 0 0,1 0 0,-1 0 0,0 0 0,0 0 0,1 1 0,-1-1 0,1 0 0,6-8 0,8-13 0,-2-8 0,6-5 0,4 3 0,-2-8 0,-4 0 0,2-1 0,-4 0 0,4 1 0,-3 1 0,-4 0 0,4 8 0,-4 1 0,-2 0 0,-3-1 0,5 6 0,-2-2 0,5-1 0,-2-3 0,-1-1 0,-4-3 0,-3 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003E43-AB4D-4DFD-9D92-A55837743D90}"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C6CF9A-8659-45DA-9B69-106FA53310C8}" type="slidenum">
              <a:rPr lang="en-US" smtClean="0"/>
              <a:t>‹#›</a:t>
            </a:fld>
            <a:endParaRPr lang="en-US"/>
          </a:p>
        </p:txBody>
      </p:sp>
    </p:spTree>
    <p:extLst>
      <p:ext uri="{BB962C8B-B14F-4D97-AF65-F5344CB8AC3E}">
        <p14:creationId xmlns:p14="http://schemas.microsoft.com/office/powerpoint/2010/main" val="3536604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1</a:t>
            </a:fld>
            <a:endParaRPr lang="en-US"/>
          </a:p>
        </p:txBody>
      </p:sp>
    </p:spTree>
    <p:extLst>
      <p:ext uri="{BB962C8B-B14F-4D97-AF65-F5344CB8AC3E}">
        <p14:creationId xmlns:p14="http://schemas.microsoft.com/office/powerpoint/2010/main" val="256090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853D3-0FDE-DB18-34DB-BBFD55D345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AFBEA6-D601-EA1F-91CB-A8AC4994A3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BFA3C-6492-91BE-3B92-EFA2B8CFDAC2}"/>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As Gandalf the White said to </a:t>
            </a:r>
            <a:r>
              <a:rPr lang="en-US" sz="1200" b="0" i="0" u="none" strike="noStrike" kern="1200" dirty="0" err="1">
                <a:solidFill>
                  <a:schemeClr val="tx1"/>
                </a:solidFill>
                <a:effectLst/>
                <a:latin typeface="+mn-lt"/>
                <a:ea typeface="+mn-ea"/>
                <a:cs typeface="+mn-cs"/>
              </a:rPr>
              <a:t>Theodin</a:t>
            </a:r>
            <a:r>
              <a:rPr lang="en-US" sz="1200" b="0" i="0" u="none" strike="noStrike" kern="1200" dirty="0">
                <a:solidFill>
                  <a:schemeClr val="tx1"/>
                </a:solidFill>
                <a:effectLst/>
                <a:latin typeface="+mn-lt"/>
                <a:ea typeface="+mn-ea"/>
                <a:cs typeface="+mn-cs"/>
              </a:rPr>
              <a:t>, King of Rohan,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“Too long have you sat in the shadows. Harken to me!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 release you from the spell.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Breathe the free air again, my friend.”</a:t>
            </a:r>
            <a:endParaRPr lang="en-US" dirty="0"/>
          </a:p>
        </p:txBody>
      </p:sp>
      <p:sp>
        <p:nvSpPr>
          <p:cNvPr id="4" name="Slide Number Placeholder 3">
            <a:extLst>
              <a:ext uri="{FF2B5EF4-FFF2-40B4-BE49-F238E27FC236}">
                <a16:creationId xmlns:a16="http://schemas.microsoft.com/office/drawing/2014/main" id="{1D1B6368-9D8B-2488-D23F-98E230E9F905}"/>
              </a:ext>
            </a:extLst>
          </p:cNvPr>
          <p:cNvSpPr>
            <a:spLocks noGrp="1"/>
          </p:cNvSpPr>
          <p:nvPr>
            <p:ph type="sldNum" sz="quarter" idx="5"/>
          </p:nvPr>
        </p:nvSpPr>
        <p:spPr/>
        <p:txBody>
          <a:bodyPr/>
          <a:lstStyle/>
          <a:p>
            <a:fld id="{5283769F-3820-4314-AA9C-914BD457A002}" type="slidenum">
              <a:rPr lang="en-US" smtClean="0"/>
              <a:t>10</a:t>
            </a:fld>
            <a:endParaRPr lang="en-US"/>
          </a:p>
        </p:txBody>
      </p:sp>
    </p:spTree>
    <p:extLst>
      <p:ext uri="{BB962C8B-B14F-4D97-AF65-F5344CB8AC3E}">
        <p14:creationId xmlns:p14="http://schemas.microsoft.com/office/powerpoint/2010/main" val="2646071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5F03B-5E5B-3603-5659-CE72BF74F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9ACE1-92C3-781F-1A49-0F6A1C5DF3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67ED5A-84B8-4047-28BB-4FF136C4728F}"/>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This class will be split into 4 parts.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PART 1: The advantages (and disadvantages) of selling books in person </a:t>
            </a:r>
            <a:endParaRPr lang="en-US" dirty="0"/>
          </a:p>
        </p:txBody>
      </p:sp>
      <p:sp>
        <p:nvSpPr>
          <p:cNvPr id="4" name="Slide Number Placeholder 3">
            <a:extLst>
              <a:ext uri="{FF2B5EF4-FFF2-40B4-BE49-F238E27FC236}">
                <a16:creationId xmlns:a16="http://schemas.microsoft.com/office/drawing/2014/main" id="{2D101272-347C-98F8-51A1-DA5CC97E0C76}"/>
              </a:ext>
            </a:extLst>
          </p:cNvPr>
          <p:cNvSpPr>
            <a:spLocks noGrp="1"/>
          </p:cNvSpPr>
          <p:nvPr>
            <p:ph type="sldNum" sz="quarter" idx="5"/>
          </p:nvPr>
        </p:nvSpPr>
        <p:spPr/>
        <p:txBody>
          <a:bodyPr/>
          <a:lstStyle/>
          <a:p>
            <a:fld id="{5283769F-3820-4314-AA9C-914BD457A002}" type="slidenum">
              <a:rPr lang="en-US" smtClean="0"/>
              <a:t>11</a:t>
            </a:fld>
            <a:endParaRPr lang="en-US"/>
          </a:p>
        </p:txBody>
      </p:sp>
    </p:spTree>
    <p:extLst>
      <p:ext uri="{BB962C8B-B14F-4D97-AF65-F5344CB8AC3E}">
        <p14:creationId xmlns:p14="http://schemas.microsoft.com/office/powerpoint/2010/main" val="3882722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736B1-A761-D303-A4A5-A856B4C33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DD442-EE08-4C46-EB4E-61EC02136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2810D8-D17B-3888-07AB-E361A196F060}"/>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PART 2: Designing Your Real Life Marketing Presence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This will include topics such as your book cover, table design, and the art of the sale.</a:t>
            </a:r>
            <a:endParaRPr lang="en-US" dirty="0"/>
          </a:p>
        </p:txBody>
      </p:sp>
      <p:sp>
        <p:nvSpPr>
          <p:cNvPr id="4" name="Slide Number Placeholder 3">
            <a:extLst>
              <a:ext uri="{FF2B5EF4-FFF2-40B4-BE49-F238E27FC236}">
                <a16:creationId xmlns:a16="http://schemas.microsoft.com/office/drawing/2014/main" id="{BCA45A97-7C43-E019-4799-FCB5AE5827DE}"/>
              </a:ext>
            </a:extLst>
          </p:cNvPr>
          <p:cNvSpPr>
            <a:spLocks noGrp="1"/>
          </p:cNvSpPr>
          <p:nvPr>
            <p:ph type="sldNum" sz="quarter" idx="5"/>
          </p:nvPr>
        </p:nvSpPr>
        <p:spPr/>
        <p:txBody>
          <a:bodyPr/>
          <a:lstStyle/>
          <a:p>
            <a:fld id="{5283769F-3820-4314-AA9C-914BD457A002}" type="slidenum">
              <a:rPr lang="en-US" smtClean="0"/>
              <a:t>12</a:t>
            </a:fld>
            <a:endParaRPr lang="en-US"/>
          </a:p>
        </p:txBody>
      </p:sp>
    </p:spTree>
    <p:extLst>
      <p:ext uri="{BB962C8B-B14F-4D97-AF65-F5344CB8AC3E}">
        <p14:creationId xmlns:p14="http://schemas.microsoft.com/office/powerpoint/2010/main" val="1096234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972BC-2907-4BBB-A8EB-C8400ED20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275023-7A1E-FEF0-4A47-045302BEEA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CB807-4437-4780-7599-17C2C216ECC3}"/>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PART 3 is getting into bookstores, libraries, schools, &amp; live events</a:t>
            </a:r>
            <a:endParaRPr lang="en-US" dirty="0"/>
          </a:p>
        </p:txBody>
      </p:sp>
      <p:sp>
        <p:nvSpPr>
          <p:cNvPr id="4" name="Slide Number Placeholder 3">
            <a:extLst>
              <a:ext uri="{FF2B5EF4-FFF2-40B4-BE49-F238E27FC236}">
                <a16:creationId xmlns:a16="http://schemas.microsoft.com/office/drawing/2014/main" id="{C6D849BB-91FD-F779-4010-A71DFDFC809D}"/>
              </a:ext>
            </a:extLst>
          </p:cNvPr>
          <p:cNvSpPr>
            <a:spLocks noGrp="1"/>
          </p:cNvSpPr>
          <p:nvPr>
            <p:ph type="sldNum" sz="quarter" idx="5"/>
          </p:nvPr>
        </p:nvSpPr>
        <p:spPr/>
        <p:txBody>
          <a:bodyPr/>
          <a:lstStyle/>
          <a:p>
            <a:fld id="{5283769F-3820-4314-AA9C-914BD457A002}" type="slidenum">
              <a:rPr lang="en-US" smtClean="0"/>
              <a:t>13</a:t>
            </a:fld>
            <a:endParaRPr lang="en-US"/>
          </a:p>
        </p:txBody>
      </p:sp>
    </p:spTree>
    <p:extLst>
      <p:ext uri="{BB962C8B-B14F-4D97-AF65-F5344CB8AC3E}">
        <p14:creationId xmlns:p14="http://schemas.microsoft.com/office/powerpoint/2010/main" val="3766220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009DD-F71B-322D-26B7-FBF21ABBB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61FF9-DE71-EB0F-3795-6485423B9D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81DDC-8951-1844-A82A-706902C6DEF3}"/>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And PART 4 has Random Helpful Tips that have aided me in my 12-year author career.</a:t>
            </a:r>
            <a:endParaRPr lang="en-US" dirty="0"/>
          </a:p>
        </p:txBody>
      </p:sp>
      <p:sp>
        <p:nvSpPr>
          <p:cNvPr id="4" name="Slide Number Placeholder 3">
            <a:extLst>
              <a:ext uri="{FF2B5EF4-FFF2-40B4-BE49-F238E27FC236}">
                <a16:creationId xmlns:a16="http://schemas.microsoft.com/office/drawing/2014/main" id="{443FBE42-A4C5-F957-017B-C70392E61A49}"/>
              </a:ext>
            </a:extLst>
          </p:cNvPr>
          <p:cNvSpPr>
            <a:spLocks noGrp="1"/>
          </p:cNvSpPr>
          <p:nvPr>
            <p:ph type="sldNum" sz="quarter" idx="5"/>
          </p:nvPr>
        </p:nvSpPr>
        <p:spPr/>
        <p:txBody>
          <a:bodyPr/>
          <a:lstStyle/>
          <a:p>
            <a:fld id="{5283769F-3820-4314-AA9C-914BD457A002}" type="slidenum">
              <a:rPr lang="en-US" smtClean="0"/>
              <a:t>14</a:t>
            </a:fld>
            <a:endParaRPr lang="en-US"/>
          </a:p>
        </p:txBody>
      </p:sp>
    </p:spTree>
    <p:extLst>
      <p:ext uri="{BB962C8B-B14F-4D97-AF65-F5344CB8AC3E}">
        <p14:creationId xmlns:p14="http://schemas.microsoft.com/office/powerpoint/2010/main" val="3051749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But before we get started, I have a WARNING! Things are about to get spicy.</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Some things I’ll say may seem harsh, but I’m not trying to shame anyone or their books. I will speak the truth I have learned over the years to try and help you SELL your books. To real people.</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Which means that even though we are creatives and dreamers, and we would prefer to live in Narnia, we need to have an understanding of the real world and how it works in order to compete in the VERY REAL marketplace and emerge victorious.</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15</a:t>
            </a:fld>
            <a:endParaRPr lang="en-US"/>
          </a:p>
        </p:txBody>
      </p:sp>
    </p:spTree>
    <p:extLst>
      <p:ext uri="{BB962C8B-B14F-4D97-AF65-F5344CB8AC3E}">
        <p14:creationId xmlns:p14="http://schemas.microsoft.com/office/powerpoint/2010/main" val="3874294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18731-CEEF-3EE9-44D4-13F10BA31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82EFC-A891-193B-55E8-389B0DC14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E82A03-2F15-F0D0-00E9-C3E46AF9EE14}"/>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Second, I do not own a Palantir or crystal ball. Marketing always carries risks, and I can’t promise that if you follow all of my advice, you will sell a million copies. </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Marketing is always a gamble. I’m just here to give you a bonus to your luck score, not hand you a pair of weighted dice.</a:t>
            </a:r>
            <a:endParaRPr lang="en-US" dirty="0"/>
          </a:p>
        </p:txBody>
      </p:sp>
      <p:sp>
        <p:nvSpPr>
          <p:cNvPr id="4" name="Slide Number Placeholder 3">
            <a:extLst>
              <a:ext uri="{FF2B5EF4-FFF2-40B4-BE49-F238E27FC236}">
                <a16:creationId xmlns:a16="http://schemas.microsoft.com/office/drawing/2014/main" id="{16293630-E2BB-587D-8EEE-B0C85E24C28B}"/>
              </a:ext>
            </a:extLst>
          </p:cNvPr>
          <p:cNvSpPr>
            <a:spLocks noGrp="1"/>
          </p:cNvSpPr>
          <p:nvPr>
            <p:ph type="sldNum" sz="quarter" idx="5"/>
          </p:nvPr>
        </p:nvSpPr>
        <p:spPr/>
        <p:txBody>
          <a:bodyPr/>
          <a:lstStyle/>
          <a:p>
            <a:fld id="{5283769F-3820-4314-AA9C-914BD457A002}" type="slidenum">
              <a:rPr lang="en-US" smtClean="0"/>
              <a:t>16</a:t>
            </a:fld>
            <a:endParaRPr lang="en-US"/>
          </a:p>
        </p:txBody>
      </p:sp>
    </p:spTree>
    <p:extLst>
      <p:ext uri="{BB962C8B-B14F-4D97-AF65-F5344CB8AC3E}">
        <p14:creationId xmlns:p14="http://schemas.microsoft.com/office/powerpoint/2010/main" val="745780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09A15-1929-F84F-34F1-99FC8F72A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F68C8-A807-1C5D-462E-608A68EBE0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B40F70-9BAE-214A-1796-A93D228DA59D}"/>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Does that make sense to everyone? Are we all on board?</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OK, great. I will do my best, and if y’all hate this class, you can throw tomatoes at me at the end. </a:t>
            </a:r>
            <a:endParaRPr lang="en-US" b="0" dirty="0">
              <a:effectLst/>
            </a:endParaRPr>
          </a:p>
        </p:txBody>
      </p:sp>
      <p:sp>
        <p:nvSpPr>
          <p:cNvPr id="4" name="Slide Number Placeholder 3">
            <a:extLst>
              <a:ext uri="{FF2B5EF4-FFF2-40B4-BE49-F238E27FC236}">
                <a16:creationId xmlns:a16="http://schemas.microsoft.com/office/drawing/2014/main" id="{9EA97FC6-7D31-D098-0420-2389F9A89A78}"/>
              </a:ext>
            </a:extLst>
          </p:cNvPr>
          <p:cNvSpPr>
            <a:spLocks noGrp="1"/>
          </p:cNvSpPr>
          <p:nvPr>
            <p:ph type="sldNum" sz="quarter" idx="5"/>
          </p:nvPr>
        </p:nvSpPr>
        <p:spPr/>
        <p:txBody>
          <a:bodyPr/>
          <a:lstStyle/>
          <a:p>
            <a:fld id="{5283769F-3820-4314-AA9C-914BD457A002}" type="slidenum">
              <a:rPr lang="en-US" smtClean="0"/>
              <a:t>17</a:t>
            </a:fld>
            <a:endParaRPr lang="en-US"/>
          </a:p>
        </p:txBody>
      </p:sp>
    </p:spTree>
    <p:extLst>
      <p:ext uri="{BB962C8B-B14F-4D97-AF65-F5344CB8AC3E}">
        <p14:creationId xmlns:p14="http://schemas.microsoft.com/office/powerpoint/2010/main" val="4149265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F2468-5396-E4C6-EAD1-85F3540408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6CF18-9756-C9D6-089D-58D7952EDA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B7B702-ED71-463A-9430-70776EE54B55}"/>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OK, part 1: why sell in person?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Many authors obsess over ads and algorithms while ignoring the fact that live human interaction can outperform hundreds of impressions in the long run.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 reader who meets the author often buys more, remembers longer, and tells others.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In this section, I’ll give you several advantages to selling books in the real world.</a:t>
            </a:r>
            <a:endParaRPr lang="en-US" dirty="0"/>
          </a:p>
        </p:txBody>
      </p:sp>
      <p:sp>
        <p:nvSpPr>
          <p:cNvPr id="4" name="Slide Number Placeholder 3">
            <a:extLst>
              <a:ext uri="{FF2B5EF4-FFF2-40B4-BE49-F238E27FC236}">
                <a16:creationId xmlns:a16="http://schemas.microsoft.com/office/drawing/2014/main" id="{A4EB5BD9-7200-3921-CEB1-C9F2FDF3CBD6}"/>
              </a:ext>
            </a:extLst>
          </p:cNvPr>
          <p:cNvSpPr>
            <a:spLocks noGrp="1"/>
          </p:cNvSpPr>
          <p:nvPr>
            <p:ph type="sldNum" sz="quarter" idx="5"/>
          </p:nvPr>
        </p:nvSpPr>
        <p:spPr/>
        <p:txBody>
          <a:bodyPr/>
          <a:lstStyle/>
          <a:p>
            <a:fld id="{5283769F-3820-4314-AA9C-914BD457A002}" type="slidenum">
              <a:rPr lang="en-US" smtClean="0"/>
              <a:t>18</a:t>
            </a:fld>
            <a:endParaRPr lang="en-US"/>
          </a:p>
        </p:txBody>
      </p:sp>
    </p:spTree>
    <p:extLst>
      <p:ext uri="{BB962C8B-B14F-4D97-AF65-F5344CB8AC3E}">
        <p14:creationId xmlns:p14="http://schemas.microsoft.com/office/powerpoint/2010/main" val="592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885ED-3543-87CE-1CED-AC13CA547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BB239-7389-B942-DC6F-5C9A562259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145938-7235-C17E-BE4E-5AE9197DB36E}"/>
              </a:ext>
            </a:extLst>
          </p:cNvPr>
          <p:cNvSpPr>
            <a:spLocks noGrp="1"/>
          </p:cNvSpPr>
          <p:nvPr>
            <p:ph type="body" idx="1"/>
          </p:nvPr>
        </p:nvSpPr>
        <p:spPr/>
        <p:txBody>
          <a:bodyPr/>
          <a:lstStyle/>
          <a:p>
            <a:r>
              <a:rPr lang="en-US" dirty="0"/>
              <a:t>#1: Instant feedback. At a live event, you can </a:t>
            </a:r>
            <a:r>
              <a:rPr lang="en-US" sz="1200" b="0" i="0" u="none" strike="noStrike" kern="1200" dirty="0">
                <a:solidFill>
                  <a:schemeClr val="tx1"/>
                </a:solidFill>
                <a:effectLst/>
                <a:latin typeface="+mn-lt"/>
                <a:ea typeface="+mn-ea"/>
                <a:cs typeface="+mn-cs"/>
              </a:rPr>
              <a:t>see how people react to your book cover (and your back cover copy). </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Some people are a little too nice and won’t tell you that your cover stinks. But in person, it’s much easier to determine the truth than it is online. This instantaneous, genuine feedback is priceless.</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Because if you have a terrible cover, you will waste an enormous percentage of your time and money spent toward marketing. But if you have an amazing cover, your book will sell itself wherever you go.</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473D985-F848-9028-68C5-E6216A138C69}"/>
              </a:ext>
            </a:extLst>
          </p:cNvPr>
          <p:cNvSpPr>
            <a:spLocks noGrp="1"/>
          </p:cNvSpPr>
          <p:nvPr>
            <p:ph type="sldNum" sz="quarter" idx="5"/>
          </p:nvPr>
        </p:nvSpPr>
        <p:spPr/>
        <p:txBody>
          <a:bodyPr/>
          <a:lstStyle/>
          <a:p>
            <a:fld id="{5283769F-3820-4314-AA9C-914BD457A002}" type="slidenum">
              <a:rPr lang="en-US" smtClean="0"/>
              <a:t>19</a:t>
            </a:fld>
            <a:endParaRPr lang="en-US"/>
          </a:p>
        </p:txBody>
      </p:sp>
    </p:spTree>
    <p:extLst>
      <p:ext uri="{BB962C8B-B14F-4D97-AF65-F5344CB8AC3E}">
        <p14:creationId xmlns:p14="http://schemas.microsoft.com/office/powerpoint/2010/main" val="2318403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C2712-9B20-09B2-1674-7AA83F3A9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97103-D53C-10D7-10A3-2EF3898D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5D75DB-5F19-44B5-6F1F-F04A2B4EECFD}"/>
              </a:ext>
            </a:extLst>
          </p:cNvPr>
          <p:cNvSpPr>
            <a:spLocks noGrp="1"/>
          </p:cNvSpPr>
          <p:nvPr>
            <p:ph type="body" idx="1"/>
          </p:nvPr>
        </p:nvSpPr>
        <p:spPr/>
        <p:txBody>
          <a:bodyPr/>
          <a:lstStyle/>
          <a:p>
            <a:r>
              <a:rPr lang="en-US" dirty="0"/>
              <a:t>Did y’all know the internet isn’t real life?</a:t>
            </a:r>
          </a:p>
        </p:txBody>
      </p:sp>
      <p:sp>
        <p:nvSpPr>
          <p:cNvPr id="4" name="Slide Number Placeholder 3">
            <a:extLst>
              <a:ext uri="{FF2B5EF4-FFF2-40B4-BE49-F238E27FC236}">
                <a16:creationId xmlns:a16="http://schemas.microsoft.com/office/drawing/2014/main" id="{E433484A-2FBD-E29B-F77E-253492CF6164}"/>
              </a:ext>
            </a:extLst>
          </p:cNvPr>
          <p:cNvSpPr>
            <a:spLocks noGrp="1"/>
          </p:cNvSpPr>
          <p:nvPr>
            <p:ph type="sldNum" sz="quarter" idx="5"/>
          </p:nvPr>
        </p:nvSpPr>
        <p:spPr/>
        <p:txBody>
          <a:bodyPr/>
          <a:lstStyle/>
          <a:p>
            <a:fld id="{A3C6CF9A-8659-45DA-9B69-106FA53310C8}" type="slidenum">
              <a:rPr lang="en-US" smtClean="0"/>
              <a:t>2</a:t>
            </a:fld>
            <a:endParaRPr lang="en-US"/>
          </a:p>
        </p:txBody>
      </p:sp>
    </p:spTree>
    <p:extLst>
      <p:ext uri="{BB962C8B-B14F-4D97-AF65-F5344CB8AC3E}">
        <p14:creationId xmlns:p14="http://schemas.microsoft.com/office/powerpoint/2010/main" val="1694893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652D1-A944-E4CC-BC89-728BAD5F42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BF65C-0B92-DDE4-07BD-12B429F347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B3B4EA-74E8-1676-12A6-163EC9ECFD9B}"/>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#2: You can get to know your target audience better. What kind of people gravitate toward or away from your books?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When I wrote The Sentinel Trilogy, I wrote it as Young Adult. But when I started selling it at events, I realized the biggest fans who kept returning to my booths year after year were younger than I’d first realized.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Now I’m working on adjusting the content and covers to appeal more to middle grade, where it performs the best.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If I didn’t meet these kids and see their enthusiasm at live events, I might never have understood that from just the reviews and comments online.</a:t>
            </a:r>
          </a:p>
        </p:txBody>
      </p:sp>
      <p:sp>
        <p:nvSpPr>
          <p:cNvPr id="4" name="Slide Number Placeholder 3">
            <a:extLst>
              <a:ext uri="{FF2B5EF4-FFF2-40B4-BE49-F238E27FC236}">
                <a16:creationId xmlns:a16="http://schemas.microsoft.com/office/drawing/2014/main" id="{7724DEFF-9AEC-32F6-B848-1606A42E89F3}"/>
              </a:ext>
            </a:extLst>
          </p:cNvPr>
          <p:cNvSpPr>
            <a:spLocks noGrp="1"/>
          </p:cNvSpPr>
          <p:nvPr>
            <p:ph type="sldNum" sz="quarter" idx="5"/>
          </p:nvPr>
        </p:nvSpPr>
        <p:spPr/>
        <p:txBody>
          <a:bodyPr/>
          <a:lstStyle/>
          <a:p>
            <a:fld id="{5283769F-3820-4314-AA9C-914BD457A002}" type="slidenum">
              <a:rPr lang="en-US" smtClean="0"/>
              <a:t>20</a:t>
            </a:fld>
            <a:endParaRPr lang="en-US"/>
          </a:p>
        </p:txBody>
      </p:sp>
    </p:spTree>
    <p:extLst>
      <p:ext uri="{BB962C8B-B14F-4D97-AF65-F5344CB8AC3E}">
        <p14:creationId xmlns:p14="http://schemas.microsoft.com/office/powerpoint/2010/main" val="706510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6D155-1B21-3C7B-6B73-25CD6485E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F4D04-576B-DFB5-323C-6E93CD508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CEF72E-D6E7-E73A-6232-32D8DFC7E605}"/>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#3: The ability to autograph and personalize your books. </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There is a marketing concept called EXCLUSIVITY that refers to a special feeling and urgency around a product that can only be purchased for a limited time, or at a special place. </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r>
              <a:rPr lang="en-US" dirty="0"/>
              <a:t>At a real-life event, you have the ability to include swag to encourage the sale and spoil your beloved readers.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You can give away bookmarks, character art cards, printed maps, and more.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Signed books and swag are a huge advantage for sales conversion over the regular booksellers such as Amazon. </a:t>
            </a:r>
          </a:p>
        </p:txBody>
      </p:sp>
      <p:sp>
        <p:nvSpPr>
          <p:cNvPr id="4" name="Slide Number Placeholder 3">
            <a:extLst>
              <a:ext uri="{FF2B5EF4-FFF2-40B4-BE49-F238E27FC236}">
                <a16:creationId xmlns:a16="http://schemas.microsoft.com/office/drawing/2014/main" id="{F236F8C2-B90D-B804-DC59-25EB8ACB53F2}"/>
              </a:ext>
            </a:extLst>
          </p:cNvPr>
          <p:cNvSpPr>
            <a:spLocks noGrp="1"/>
          </p:cNvSpPr>
          <p:nvPr>
            <p:ph type="sldNum" sz="quarter" idx="5"/>
          </p:nvPr>
        </p:nvSpPr>
        <p:spPr/>
        <p:txBody>
          <a:bodyPr/>
          <a:lstStyle/>
          <a:p>
            <a:fld id="{5283769F-3820-4314-AA9C-914BD457A002}" type="slidenum">
              <a:rPr lang="en-US" smtClean="0"/>
              <a:t>21</a:t>
            </a:fld>
            <a:endParaRPr lang="en-US"/>
          </a:p>
        </p:txBody>
      </p:sp>
    </p:spTree>
    <p:extLst>
      <p:ext uri="{BB962C8B-B14F-4D97-AF65-F5344CB8AC3E}">
        <p14:creationId xmlns:p14="http://schemas.microsoft.com/office/powerpoint/2010/main" val="2402077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#4 Profitability</a:t>
            </a:r>
          </a:p>
          <a:p>
            <a:pPr rtl="0" fontAlgn="base"/>
            <a:endParaRPr lang="en-US" sz="1200" b="0" i="0" u="none" strike="noStrike"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At live events, when you are purchasing books directly from your printer or publisher and selling directly to the customer, you effectively remove the middle men. </a:t>
            </a:r>
          </a:p>
          <a:p>
            <a:pPr rtl="0" fontAlgn="base"/>
            <a:endParaRPr lang="en-US" sz="1200" b="0" i="0" u="none" strike="noStrike"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u="none" strike="noStrike" kern="1200" dirty="0">
                <a:solidFill>
                  <a:schemeClr val="tx1"/>
                </a:solidFill>
                <a:effectLst/>
                <a:latin typeface="+mn-lt"/>
                <a:ea typeface="+mn-ea"/>
                <a:cs typeface="+mn-cs"/>
              </a:rPr>
              <a:t>There is no publisher or agent cut, no bookstore fees, and no shipping and handling to cut into your profits or irritate your customers.</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u="none" strike="noStrike" kern="1200" dirty="0">
                <a:solidFill>
                  <a:schemeClr val="tx1"/>
                </a:solidFill>
                <a:effectLst/>
                <a:latin typeface="+mn-lt"/>
                <a:ea typeface="+mn-ea"/>
                <a:cs typeface="+mn-cs"/>
              </a:rPr>
              <a:t>I have had clients signed with the Big 5 Publishers who make pennies per sale. Meanwhile, when I’m selling any of my novels at a live event, I make about $10 profit per sale.</a:t>
            </a:r>
          </a:p>
          <a:p>
            <a:pPr marL="0" indent="0" rtl="0" fontAlgn="base">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u="none" strike="noStrike" kern="1200" dirty="0">
                <a:solidFill>
                  <a:schemeClr val="tx1"/>
                </a:solidFill>
                <a:effectLst/>
                <a:latin typeface="+mn-lt"/>
                <a:ea typeface="+mn-ea"/>
                <a:cs typeface="+mn-cs"/>
              </a:rPr>
              <a:t>You can also make additional profit on the side when people purchase some of your other creations, gift wrapping, or extra special swag.</a:t>
            </a:r>
          </a:p>
        </p:txBody>
      </p:sp>
      <p:sp>
        <p:nvSpPr>
          <p:cNvPr id="4" name="Slide Number Placeholder 3"/>
          <p:cNvSpPr>
            <a:spLocks noGrp="1"/>
          </p:cNvSpPr>
          <p:nvPr>
            <p:ph type="sldNum" sz="quarter" idx="5"/>
          </p:nvPr>
        </p:nvSpPr>
        <p:spPr/>
        <p:txBody>
          <a:bodyPr/>
          <a:lstStyle/>
          <a:p>
            <a:fld id="{5283769F-3820-4314-AA9C-914BD457A002}" type="slidenum">
              <a:rPr lang="en-US" smtClean="0"/>
              <a:t>22</a:t>
            </a:fld>
            <a:endParaRPr lang="en-US"/>
          </a:p>
        </p:txBody>
      </p:sp>
    </p:spTree>
    <p:extLst>
      <p:ext uri="{BB962C8B-B14F-4D97-AF65-F5344CB8AC3E}">
        <p14:creationId xmlns:p14="http://schemas.microsoft.com/office/powerpoint/2010/main" val="2944564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7DC8D-58A5-019C-2CA6-24BEF5ED2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CBAFC-E4B4-A5A4-B302-027ED9123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4289F2-ECCF-08A7-1A87-2DD76AE79CD5}"/>
              </a:ext>
            </a:extLst>
          </p:cNvPr>
          <p:cNvSpPr>
            <a:spLocks noGrp="1"/>
          </p:cNvSpPr>
          <p:nvPr>
            <p:ph type="body" idx="1"/>
          </p:nvPr>
        </p:nvSpPr>
        <p:spPr/>
        <p:txBody>
          <a:bodyPr/>
          <a:lstStyle/>
          <a:p>
            <a:r>
              <a:rPr lang="en-US" dirty="0"/>
              <a:t>#5: You can totally avoid the constantly changing algorithms, losing money to scammers, the sycophantic AI spam emails, the mentally debilitating online comparison game, and ingesting rat poison--also known as reading your own Goodreads reviews.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Yes, there are some aspects to an author’s career that are inherently online, but your stress levels will be lower if you can stay offline and touch grass as often as possible.</a:t>
            </a:r>
          </a:p>
        </p:txBody>
      </p:sp>
      <p:sp>
        <p:nvSpPr>
          <p:cNvPr id="4" name="Slide Number Placeholder 3">
            <a:extLst>
              <a:ext uri="{FF2B5EF4-FFF2-40B4-BE49-F238E27FC236}">
                <a16:creationId xmlns:a16="http://schemas.microsoft.com/office/drawing/2014/main" id="{F6D7654E-0A04-388B-ECD6-1CFE5206C07C}"/>
              </a:ext>
            </a:extLst>
          </p:cNvPr>
          <p:cNvSpPr>
            <a:spLocks noGrp="1"/>
          </p:cNvSpPr>
          <p:nvPr>
            <p:ph type="sldNum" sz="quarter" idx="5"/>
          </p:nvPr>
        </p:nvSpPr>
        <p:spPr/>
        <p:txBody>
          <a:bodyPr/>
          <a:lstStyle/>
          <a:p>
            <a:fld id="{5283769F-3820-4314-AA9C-914BD457A002}" type="slidenum">
              <a:rPr lang="en-US" smtClean="0"/>
              <a:t>23</a:t>
            </a:fld>
            <a:endParaRPr lang="en-US"/>
          </a:p>
        </p:txBody>
      </p:sp>
    </p:spTree>
    <p:extLst>
      <p:ext uri="{BB962C8B-B14F-4D97-AF65-F5344CB8AC3E}">
        <p14:creationId xmlns:p14="http://schemas.microsoft.com/office/powerpoint/2010/main" val="3967893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E85EE-F885-195B-56C3-5E3E45BBB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85E3E-7D19-15F8-BA8A-15E6E87FEE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81F92D-B97D-F027-9055-7CB9C21BA73E}"/>
              </a:ext>
            </a:extLst>
          </p:cNvPr>
          <p:cNvSpPr>
            <a:spLocks noGrp="1"/>
          </p:cNvSpPr>
          <p:nvPr>
            <p:ph type="body" idx="1"/>
          </p:nvPr>
        </p:nvSpPr>
        <p:spPr/>
        <p:txBody>
          <a:bodyPr/>
          <a:lstStyle/>
          <a:p>
            <a:r>
              <a:rPr lang="en-US" dirty="0"/>
              <a:t>#6: </a:t>
            </a:r>
            <a:r>
              <a:rPr lang="en-US" sz="1200" b="0" i="0" u="none" strike="noStrike" kern="1200" dirty="0">
                <a:solidFill>
                  <a:schemeClr val="tx1"/>
                </a:solidFill>
                <a:effectLst/>
                <a:latin typeface="+mn-lt"/>
                <a:ea typeface="+mn-ea"/>
                <a:cs typeface="+mn-cs"/>
              </a:rPr>
              <a:t>Support your writing career long-term by creating personal relationships with your readership.</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It’s the best feeling EVER when someone comes back to the same event the next year asking for your newest book.</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bracelet that says “EMBERHAWK” was given to me by a fan I’d never met who drove 2 hours to meet me and give me this gift at a library event.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Y’all, it didn’t make my day, it made my year. </a:t>
            </a:r>
          </a:p>
        </p:txBody>
      </p:sp>
      <p:sp>
        <p:nvSpPr>
          <p:cNvPr id="4" name="Slide Number Placeholder 3">
            <a:extLst>
              <a:ext uri="{FF2B5EF4-FFF2-40B4-BE49-F238E27FC236}">
                <a16:creationId xmlns:a16="http://schemas.microsoft.com/office/drawing/2014/main" id="{4CD982EF-16E6-1D89-FC42-F3985CD327BB}"/>
              </a:ext>
            </a:extLst>
          </p:cNvPr>
          <p:cNvSpPr>
            <a:spLocks noGrp="1"/>
          </p:cNvSpPr>
          <p:nvPr>
            <p:ph type="sldNum" sz="quarter" idx="5"/>
          </p:nvPr>
        </p:nvSpPr>
        <p:spPr/>
        <p:txBody>
          <a:bodyPr/>
          <a:lstStyle/>
          <a:p>
            <a:fld id="{5283769F-3820-4314-AA9C-914BD457A002}" type="slidenum">
              <a:rPr lang="en-US" smtClean="0"/>
              <a:t>24</a:t>
            </a:fld>
            <a:endParaRPr lang="en-US"/>
          </a:p>
        </p:txBody>
      </p:sp>
    </p:spTree>
    <p:extLst>
      <p:ext uri="{BB962C8B-B14F-4D97-AF65-F5344CB8AC3E}">
        <p14:creationId xmlns:p14="http://schemas.microsoft.com/office/powerpoint/2010/main" val="4047994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BBCE5-7D5E-6BA0-035D-955657F4A9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AD825-D555-9D1D-383C-4E6195C2F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93302-D4B7-16B4-F456-13133A799D9E}"/>
              </a:ext>
            </a:extLst>
          </p:cNvPr>
          <p:cNvSpPr>
            <a:spLocks noGrp="1"/>
          </p:cNvSpPr>
          <p:nvPr>
            <p:ph type="body" idx="1"/>
          </p:nvPr>
        </p:nvSpPr>
        <p:spPr/>
        <p:txBody>
          <a:bodyPr/>
          <a:lstStyle/>
          <a:p>
            <a:r>
              <a:rPr lang="en-US" dirty="0"/>
              <a:t>#7 Statistically, </a:t>
            </a:r>
            <a:r>
              <a:rPr lang="en-US" sz="1200" b="0" i="0" u="none" strike="noStrike" kern="1200" dirty="0">
                <a:solidFill>
                  <a:schemeClr val="tx1"/>
                </a:solidFill>
                <a:effectLst/>
                <a:latin typeface="+mn-lt"/>
                <a:ea typeface="+mn-ea"/>
                <a:cs typeface="+mn-cs"/>
              </a:rPr>
              <a:t>books sell very well after the author gives an in-person speech.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Especially non-fiction books tend to sell like hotcakes after a speech. This is also true for children’s books after a school visit.</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By the way, I have my Busy Moms Guide to Writing Books for sale at the Fayette Press booth in the vendor hall… WINK</a:t>
            </a:r>
          </a:p>
        </p:txBody>
      </p:sp>
      <p:sp>
        <p:nvSpPr>
          <p:cNvPr id="4" name="Slide Number Placeholder 3">
            <a:extLst>
              <a:ext uri="{FF2B5EF4-FFF2-40B4-BE49-F238E27FC236}">
                <a16:creationId xmlns:a16="http://schemas.microsoft.com/office/drawing/2014/main" id="{79A020BE-B845-3BFD-A500-A7CA10189001}"/>
              </a:ext>
            </a:extLst>
          </p:cNvPr>
          <p:cNvSpPr>
            <a:spLocks noGrp="1"/>
          </p:cNvSpPr>
          <p:nvPr>
            <p:ph type="sldNum" sz="quarter" idx="5"/>
          </p:nvPr>
        </p:nvSpPr>
        <p:spPr/>
        <p:txBody>
          <a:bodyPr/>
          <a:lstStyle/>
          <a:p>
            <a:fld id="{5283769F-3820-4314-AA9C-914BD457A002}" type="slidenum">
              <a:rPr lang="en-US" smtClean="0"/>
              <a:t>25</a:t>
            </a:fld>
            <a:endParaRPr lang="en-US"/>
          </a:p>
        </p:txBody>
      </p:sp>
    </p:spTree>
    <p:extLst>
      <p:ext uri="{BB962C8B-B14F-4D97-AF65-F5344CB8AC3E}">
        <p14:creationId xmlns:p14="http://schemas.microsoft.com/office/powerpoint/2010/main" val="17002788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697A0-B9F0-35C3-5134-3EC65D320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F2E28-BF64-A139-69BA-2D68657BE1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56F55B-9C5C-C7A9-DCFE-484C948B2B45}"/>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And last but not least, #8: If you become the friendly neighborhood Spider-Man, I mean, the local author everyone knows, people will approach you with opportunities.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Versus the unknown online author that no one has a real connection with. Yes, social media can help with this somewhat, but meeting people in real life rewards more repeat sales, reputation, and human connection than raw fame.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 midlist unknown author with discipline and the willingness to invest in their community can easily outperform a bigger-name author who never leaves the couch.</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OOOH, see I told y’all this would be spicy.</a:t>
            </a:r>
          </a:p>
        </p:txBody>
      </p:sp>
      <p:sp>
        <p:nvSpPr>
          <p:cNvPr id="4" name="Slide Number Placeholder 3">
            <a:extLst>
              <a:ext uri="{FF2B5EF4-FFF2-40B4-BE49-F238E27FC236}">
                <a16:creationId xmlns:a16="http://schemas.microsoft.com/office/drawing/2014/main" id="{1C70C531-A3E7-E55E-F375-E12D8F472A79}"/>
              </a:ext>
            </a:extLst>
          </p:cNvPr>
          <p:cNvSpPr>
            <a:spLocks noGrp="1"/>
          </p:cNvSpPr>
          <p:nvPr>
            <p:ph type="sldNum" sz="quarter" idx="5"/>
          </p:nvPr>
        </p:nvSpPr>
        <p:spPr/>
        <p:txBody>
          <a:bodyPr/>
          <a:lstStyle/>
          <a:p>
            <a:fld id="{5283769F-3820-4314-AA9C-914BD457A002}" type="slidenum">
              <a:rPr lang="en-US" smtClean="0"/>
              <a:t>26</a:t>
            </a:fld>
            <a:endParaRPr lang="en-US"/>
          </a:p>
        </p:txBody>
      </p:sp>
    </p:spTree>
    <p:extLst>
      <p:ext uri="{BB962C8B-B14F-4D97-AF65-F5344CB8AC3E}">
        <p14:creationId xmlns:p14="http://schemas.microsoft.com/office/powerpoint/2010/main" val="1731982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A4716-3D66-9EA0-03F2-DA7632011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D25C8-1551-0C55-8D8D-DE7C10B4F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43652D-CF12-3D82-3406-CEE57557048C}"/>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Next, the disadvantages.</a:t>
            </a:r>
          </a:p>
          <a:p>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First, the hardest one: you have to actually wake up and go to a place.</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You must have inventory of your books, and probably invest in a few items to make things easier. (More on that later.)</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You have to haul books and set up a table.</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You </a:t>
            </a:r>
            <a:r>
              <a:rPr lang="en-US" sz="1200" b="0" i="1" u="none" strike="noStrike" kern="1200" dirty="0">
                <a:solidFill>
                  <a:schemeClr val="tx1"/>
                </a:solidFill>
                <a:effectLst/>
                <a:latin typeface="+mn-lt"/>
                <a:ea typeface="+mn-ea"/>
                <a:cs typeface="+mn-cs"/>
              </a:rPr>
              <a:t>might </a:t>
            </a:r>
            <a:r>
              <a:rPr lang="en-US" sz="1200" b="0" i="0" u="none" strike="noStrike" kern="1200" dirty="0">
                <a:solidFill>
                  <a:schemeClr val="tx1"/>
                </a:solidFill>
                <a:effectLst/>
                <a:latin typeface="+mn-lt"/>
                <a:ea typeface="+mn-ea"/>
                <a:cs typeface="+mn-cs"/>
              </a:rPr>
              <a:t>have to pay a booth fee for your selling space.</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Weather </a:t>
            </a:r>
            <a:r>
              <a:rPr lang="en-US" sz="1200" b="0" i="1" u="none" strike="noStrike" kern="1200" dirty="0">
                <a:solidFill>
                  <a:schemeClr val="tx1"/>
                </a:solidFill>
                <a:effectLst/>
                <a:latin typeface="+mn-lt"/>
                <a:ea typeface="+mn-ea"/>
                <a:cs typeface="+mn-cs"/>
              </a:rPr>
              <a:t>might </a:t>
            </a:r>
            <a:r>
              <a:rPr lang="en-US" sz="1200" b="0" i="0" u="none" strike="noStrike" kern="1200" dirty="0">
                <a:solidFill>
                  <a:schemeClr val="tx1"/>
                </a:solidFill>
                <a:effectLst/>
                <a:latin typeface="+mn-lt"/>
                <a:ea typeface="+mn-ea"/>
                <a:cs typeface="+mn-cs"/>
              </a:rPr>
              <a:t>not cooperate.</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The crowd at the event could be small.</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And if you’re an introvert, there is social drain. But you can train your social skills and prepare for a day of rest afterward. </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u="none" strike="noStrike" kern="1200" dirty="0">
                <a:solidFill>
                  <a:schemeClr val="tx1"/>
                </a:solidFill>
                <a:effectLst/>
                <a:latin typeface="+mn-lt"/>
                <a:ea typeface="+mn-ea"/>
                <a:cs typeface="+mn-cs"/>
              </a:rPr>
              <a:t>If I can do it, y’all, you can too. Believe it or not, I AM an introvert. I will need like a week of rest when I get home. Can anyone relate? </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EA5EBD4-B606-851F-16FE-1A9E88EFCC86}"/>
              </a:ext>
            </a:extLst>
          </p:cNvPr>
          <p:cNvSpPr>
            <a:spLocks noGrp="1"/>
          </p:cNvSpPr>
          <p:nvPr>
            <p:ph type="sldNum" sz="quarter" idx="5"/>
          </p:nvPr>
        </p:nvSpPr>
        <p:spPr/>
        <p:txBody>
          <a:bodyPr/>
          <a:lstStyle/>
          <a:p>
            <a:fld id="{5283769F-3820-4314-AA9C-914BD457A002}" type="slidenum">
              <a:rPr lang="en-US" smtClean="0"/>
              <a:t>27</a:t>
            </a:fld>
            <a:endParaRPr lang="en-US"/>
          </a:p>
        </p:txBody>
      </p:sp>
    </p:spTree>
    <p:extLst>
      <p:ext uri="{BB962C8B-B14F-4D97-AF65-F5344CB8AC3E}">
        <p14:creationId xmlns:p14="http://schemas.microsoft.com/office/powerpoint/2010/main" val="37234261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A84C1-9A34-2DA9-BF4F-7E1D3466C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67EFF-EE29-3F57-86A2-A9E4411CA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FE4DB-BB69-8485-FFFD-A665B796233E}"/>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But don’t get it twisted: Offline marketing is not about “selling books.” It’s about selling: </a:t>
            </a:r>
          </a:p>
          <a:p>
            <a:endParaRPr lang="en-US"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Trust in you as a writer and as a professional, so the customer will have the confidence to buy your book.</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Curiosity, intrigue, and the emotional promise of your book. Whether that is adventure where evil is ultimately defeated, romance that ends with happily ever after, or the adrenaline rush of horror.</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It’s about selling delightful human connection in an time when loneliness is higher than ever recorded. (Thanks to the Internet.)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It’s about selling an awesome memory. (“I met an author today!”)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We are selling </a:t>
            </a:r>
            <a:r>
              <a:rPr lang="en-US" sz="1200" b="0" i="0" u="none" strike="noStrike" kern="1200" dirty="0" err="1">
                <a:solidFill>
                  <a:schemeClr val="tx1"/>
                </a:solidFill>
                <a:effectLst/>
                <a:latin typeface="+mn-lt"/>
                <a:ea typeface="+mn-ea"/>
                <a:cs typeface="+mn-cs"/>
              </a:rPr>
              <a:t>Giftability</a:t>
            </a:r>
            <a:r>
              <a:rPr lang="en-US" sz="1200" b="0" i="0" u="none" strike="noStrike" kern="1200" dirty="0">
                <a:solidFill>
                  <a:schemeClr val="tx1"/>
                </a:solidFill>
                <a:effectLst/>
                <a:latin typeface="+mn-lt"/>
                <a:ea typeface="+mn-ea"/>
                <a:cs typeface="+mn-cs"/>
              </a:rPr>
              <a:t>. Your book might be perfect for someone’s sister, and now the gift is more valuable because it’s signed with a personal note from the author.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And finally, Good Feelings. Your customer probably feels better about himself for buying from a local small business. Let me tell you, if you can make someone feel like they’re a good person, you can sell them anything.</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dirty="0">
                <a:solidFill>
                  <a:schemeClr val="tx1"/>
                </a:solidFill>
                <a:effectLst/>
                <a:latin typeface="+mn-lt"/>
                <a:ea typeface="+mn-ea"/>
                <a:cs typeface="+mn-cs"/>
              </a:rPr>
              <a:t>The benefits of focusing on these instead of book sales are numerous, including our own joy and mental health. Personally, I would rather sell one book to a real, live human being than 100 faceless </a:t>
            </a:r>
            <a:r>
              <a:rPr lang="en-US" sz="1200" b="0" i="0" u="none" strike="noStrike" kern="1200" dirty="0" err="1">
                <a:solidFill>
                  <a:schemeClr val="tx1"/>
                </a:solidFill>
                <a:effectLst/>
                <a:latin typeface="+mn-lt"/>
                <a:ea typeface="+mn-ea"/>
                <a:cs typeface="+mn-cs"/>
              </a:rPr>
              <a:t>ebooks</a:t>
            </a:r>
            <a:r>
              <a:rPr lang="en-US" sz="1200" b="0" i="0" u="none" strike="noStrike" kern="1200" dirty="0">
                <a:solidFill>
                  <a:schemeClr val="tx1"/>
                </a:solidFill>
                <a:effectLst/>
                <a:latin typeface="+mn-lt"/>
                <a:ea typeface="+mn-ea"/>
                <a:cs typeface="+mn-cs"/>
              </a:rPr>
              <a:t>.</a:t>
            </a:r>
          </a:p>
          <a:p>
            <a:pPr marL="0" indent="0" rtl="0" fontAlgn="base">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0582647-E029-616E-484B-0AE018033A41}"/>
              </a:ext>
            </a:extLst>
          </p:cNvPr>
          <p:cNvSpPr>
            <a:spLocks noGrp="1"/>
          </p:cNvSpPr>
          <p:nvPr>
            <p:ph type="sldNum" sz="quarter" idx="5"/>
          </p:nvPr>
        </p:nvSpPr>
        <p:spPr/>
        <p:txBody>
          <a:bodyPr/>
          <a:lstStyle/>
          <a:p>
            <a:fld id="{5283769F-3820-4314-AA9C-914BD457A002}" type="slidenum">
              <a:rPr lang="en-US" smtClean="0"/>
              <a:t>28</a:t>
            </a:fld>
            <a:endParaRPr lang="en-US"/>
          </a:p>
        </p:txBody>
      </p:sp>
    </p:spTree>
    <p:extLst>
      <p:ext uri="{BB962C8B-B14F-4D97-AF65-F5344CB8AC3E}">
        <p14:creationId xmlns:p14="http://schemas.microsoft.com/office/powerpoint/2010/main" val="3372007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B1C9A-14F8-EA54-5A17-612A345A9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301B9-7449-CEF8-8442-2E0AC42DF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57299-5753-D01B-6F65-DD2F57318E32}"/>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 let’s get started on designing your real life marketing presence, shall we?</a:t>
            </a:r>
          </a:p>
          <a:p>
            <a:pPr rtl="0"/>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7DCA9D5-D9FE-02A3-199B-422D39FDD2FC}"/>
              </a:ext>
            </a:extLst>
          </p:cNvPr>
          <p:cNvSpPr>
            <a:spLocks noGrp="1"/>
          </p:cNvSpPr>
          <p:nvPr>
            <p:ph type="sldNum" sz="quarter" idx="5"/>
          </p:nvPr>
        </p:nvSpPr>
        <p:spPr/>
        <p:txBody>
          <a:bodyPr/>
          <a:lstStyle/>
          <a:p>
            <a:fld id="{5283769F-3820-4314-AA9C-914BD457A002}" type="slidenum">
              <a:rPr lang="en-US" smtClean="0"/>
              <a:t>29</a:t>
            </a:fld>
            <a:endParaRPr lang="en-US"/>
          </a:p>
        </p:txBody>
      </p:sp>
    </p:spTree>
    <p:extLst>
      <p:ext uri="{BB962C8B-B14F-4D97-AF65-F5344CB8AC3E}">
        <p14:creationId xmlns:p14="http://schemas.microsoft.com/office/powerpoint/2010/main" val="2471542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A06B-DEE1-29B5-2D79-21928C900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39DB2-75E0-F70E-D553-50C7B76D7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DA72D-5AD6-3BF8-259A-9E12C45E0330}"/>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Online, every author apparently wakes up at 4:30 AM, meditates, journals, does cold plunges, has written six books that made him a million dollars each, meal preps organic quinoa bowls, and has abs.</a:t>
            </a:r>
          </a:p>
          <a:p>
            <a:pPr rtl="0"/>
            <a:endParaRPr lang="en-US" b="0" dirty="0">
              <a:effectLst/>
            </a:endParaRPr>
          </a:p>
          <a:p>
            <a:pPr rtl="0"/>
            <a:r>
              <a:rPr lang="en-US" sz="1200" b="0" i="0" u="none" strike="noStrike" kern="1200" dirty="0">
                <a:solidFill>
                  <a:schemeClr val="tx1"/>
                </a:solidFill>
                <a:effectLst/>
                <a:latin typeface="+mn-lt"/>
                <a:ea typeface="+mn-ea"/>
                <a:cs typeface="+mn-cs"/>
              </a:rPr>
              <a:t>In real life, you could spot an award-winning author next to the fishing lures at Walmart eating shredded cheese directly out of the bag while mumbling about buying a tiger for book research.</a:t>
            </a:r>
            <a:endParaRPr lang="en-US" b="0" dirty="0">
              <a:effectLst/>
            </a:endParaRPr>
          </a:p>
          <a:p>
            <a:pPr rtl="0"/>
            <a:r>
              <a:rPr lang="en-US" sz="1200" b="0" i="0" u="none" strike="noStrike" kern="1200" dirty="0">
                <a:solidFill>
                  <a:schemeClr val="tx1"/>
                </a:solidFill>
                <a:effectLst/>
                <a:latin typeface="+mn-lt"/>
                <a:ea typeface="+mn-ea"/>
                <a:cs typeface="+mn-cs"/>
              </a:rPr>
              <a:t>---</a:t>
            </a:r>
            <a:endParaRPr lang="en-US" b="0" dirty="0">
              <a:effectLst/>
            </a:endParaRPr>
          </a:p>
          <a:p>
            <a:pPr rtl="0"/>
            <a:r>
              <a:rPr lang="en-US" sz="1200" b="0" i="0" u="none" strike="noStrike" kern="1200" dirty="0">
                <a:solidFill>
                  <a:schemeClr val="tx1"/>
                </a:solidFill>
                <a:effectLst/>
                <a:latin typeface="+mn-lt"/>
                <a:ea typeface="+mn-ea"/>
                <a:cs typeface="+mn-cs"/>
              </a:rPr>
              <a:t>On the internet, everybody says things like, ‘Normalize cutting toxic people out of your life.’</a:t>
            </a:r>
          </a:p>
          <a:p>
            <a:pPr rtl="0"/>
            <a:endParaRPr lang="en-US" b="0" dirty="0">
              <a:effectLst/>
            </a:endParaRPr>
          </a:p>
          <a:p>
            <a:pPr rtl="0"/>
            <a:r>
              <a:rPr lang="en-US" sz="1200" b="0" i="0" u="none" strike="noStrike" kern="1200" dirty="0">
                <a:solidFill>
                  <a:schemeClr val="tx1"/>
                </a:solidFill>
                <a:effectLst/>
                <a:latin typeface="+mn-lt"/>
                <a:ea typeface="+mn-ea"/>
                <a:cs typeface="+mn-cs"/>
              </a:rPr>
              <a:t>In real life, your ride to the airport is still your cousin Randy, and Randy is convinced that raccoons are government drones because they hang out in dumpsters to dig up evidence they could use against him.</a:t>
            </a:r>
            <a:endParaRPr lang="en-US" b="0" dirty="0">
              <a:effectLst/>
            </a:endParaRPr>
          </a:p>
          <a:p>
            <a:pPr rtl="0"/>
            <a:r>
              <a:rPr lang="en-US" sz="1200" b="0" i="0" u="none" strike="noStrike" kern="1200" dirty="0">
                <a:solidFill>
                  <a:schemeClr val="tx1"/>
                </a:solidFill>
                <a:effectLst/>
                <a:latin typeface="+mn-lt"/>
                <a:ea typeface="+mn-ea"/>
                <a:cs typeface="+mn-cs"/>
              </a:rPr>
              <a:t>---</a:t>
            </a:r>
            <a:endParaRPr lang="en-US" b="0" dirty="0">
              <a:effectLst/>
            </a:endParaRPr>
          </a:p>
          <a:p>
            <a:pPr rtl="0"/>
            <a:r>
              <a:rPr lang="en-US" sz="1200" b="0" i="0" u="none" strike="noStrike" kern="1200" dirty="0">
                <a:solidFill>
                  <a:schemeClr val="tx1"/>
                </a:solidFill>
                <a:effectLst/>
                <a:latin typeface="+mn-lt"/>
                <a:ea typeface="+mn-ea"/>
                <a:cs typeface="+mn-cs"/>
              </a:rPr>
              <a:t>A few years ago, I was severely burned out by trying to stay one step ahead of the algorithms, paying for online ads that rarely paid off, and constantly hitting refresh to track my Amazon sales ranking. You see, unfortunately my Christian sci-fi-</a:t>
            </a:r>
            <a:r>
              <a:rPr lang="en-US" sz="1200" b="0" i="0" u="none" strike="noStrike" kern="1200" dirty="0" err="1">
                <a:solidFill>
                  <a:schemeClr val="tx1"/>
                </a:solidFill>
                <a:effectLst/>
                <a:latin typeface="+mn-lt"/>
                <a:ea typeface="+mn-ea"/>
                <a:cs typeface="+mn-cs"/>
              </a:rPr>
              <a:t>ish</a:t>
            </a:r>
            <a:r>
              <a:rPr lang="en-US" sz="1200" b="0" i="0" u="none" strike="noStrike" kern="1200" dirty="0">
                <a:solidFill>
                  <a:schemeClr val="tx1"/>
                </a:solidFill>
                <a:effectLst/>
                <a:latin typeface="+mn-lt"/>
                <a:ea typeface="+mn-ea"/>
                <a:cs typeface="+mn-cs"/>
              </a:rPr>
              <a:t> urban fantasy apocalypse dystopian novel didn’t fit into a popular category very well, so Amazon didn’t really know what to do with it. Anyone in this room who doesn’t write cookie-cutter plotlines might know the feeling.</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Thankfully, an author friend urged me to go to more real-life events to sell my books, because the all the chatter on internet had me convinced that my career as an author (and society in general) were collapsing.</a:t>
            </a:r>
            <a:br>
              <a:rPr lang="en-US" dirty="0"/>
            </a:br>
            <a:endParaRPr lang="en-US" dirty="0"/>
          </a:p>
        </p:txBody>
      </p:sp>
      <p:sp>
        <p:nvSpPr>
          <p:cNvPr id="4" name="Slide Number Placeholder 3">
            <a:extLst>
              <a:ext uri="{FF2B5EF4-FFF2-40B4-BE49-F238E27FC236}">
                <a16:creationId xmlns:a16="http://schemas.microsoft.com/office/drawing/2014/main" id="{F47E2EC0-D72D-AB5E-217E-48BCCC5A1CEE}"/>
              </a:ext>
            </a:extLst>
          </p:cNvPr>
          <p:cNvSpPr>
            <a:spLocks noGrp="1"/>
          </p:cNvSpPr>
          <p:nvPr>
            <p:ph type="sldNum" sz="quarter" idx="5"/>
          </p:nvPr>
        </p:nvSpPr>
        <p:spPr/>
        <p:txBody>
          <a:bodyPr/>
          <a:lstStyle/>
          <a:p>
            <a:fld id="{A3C6CF9A-8659-45DA-9B69-106FA53310C8}" type="slidenum">
              <a:rPr lang="en-US" smtClean="0"/>
              <a:t>3</a:t>
            </a:fld>
            <a:endParaRPr lang="en-US"/>
          </a:p>
        </p:txBody>
      </p:sp>
    </p:spTree>
    <p:extLst>
      <p:ext uri="{BB962C8B-B14F-4D97-AF65-F5344CB8AC3E}">
        <p14:creationId xmlns:p14="http://schemas.microsoft.com/office/powerpoint/2010/main" val="8041337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It’s confession time. </a:t>
            </a:r>
          </a:p>
          <a:p>
            <a:endParaRPr lang="en-US" sz="1300" dirty="0"/>
          </a:p>
          <a:p>
            <a:r>
              <a:rPr lang="en-US" sz="1300" dirty="0"/>
              <a:t>By show of hands, who secretly judges books by their covers?</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30</a:t>
            </a:fld>
            <a:endParaRPr lang="en-US"/>
          </a:p>
        </p:txBody>
      </p:sp>
    </p:spTree>
    <p:extLst>
      <p:ext uri="{BB962C8B-B14F-4D97-AF65-F5344CB8AC3E}">
        <p14:creationId xmlns:p14="http://schemas.microsoft.com/office/powerpoint/2010/main" val="3213534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game where y’all will choose between two books. </a:t>
            </a:r>
          </a:p>
          <a:p>
            <a:endParaRPr lang="en-US" dirty="0"/>
          </a:p>
          <a:p>
            <a:r>
              <a:rPr lang="en-US" dirty="0"/>
              <a:t>I will give you an example of a situation, then flash two book covers on the screen for just a couple seconds. One will be on the right and the other on the left.</a:t>
            </a:r>
          </a:p>
          <a:p>
            <a:endParaRPr lang="en-US" dirty="0"/>
          </a:p>
          <a:p>
            <a:r>
              <a:rPr lang="en-US" dirty="0"/>
              <a:t>Then I will ask RIGHT or LEFT, and y’all shout out if you would choose to buy the book that was on the right, or the book that was on the left. </a:t>
            </a:r>
          </a:p>
        </p:txBody>
      </p:sp>
      <p:sp>
        <p:nvSpPr>
          <p:cNvPr id="4" name="Slide Number Placeholder 3"/>
          <p:cNvSpPr>
            <a:spLocks noGrp="1"/>
          </p:cNvSpPr>
          <p:nvPr>
            <p:ph type="sldNum" sz="quarter" idx="5"/>
          </p:nvPr>
        </p:nvSpPr>
        <p:spPr/>
        <p:txBody>
          <a:bodyPr/>
          <a:lstStyle/>
          <a:p>
            <a:fld id="{5283769F-3820-4314-AA9C-914BD457A002}" type="slidenum">
              <a:rPr lang="en-US" smtClean="0"/>
              <a:t>31</a:t>
            </a:fld>
            <a:endParaRPr lang="en-US"/>
          </a:p>
        </p:txBody>
      </p:sp>
    </p:spTree>
    <p:extLst>
      <p:ext uri="{BB962C8B-B14F-4D97-AF65-F5344CB8AC3E}">
        <p14:creationId xmlns:p14="http://schemas.microsoft.com/office/powerpoint/2010/main" val="370026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Situation 1: You’re a businessman about to go on a long flight. Your plane boards in 5 minutes and you still have to walk to your gate, so you don’t have time to read descriptions—only glance at the covers. You only want to spend the money to purchase one book. Which book do you buy?</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32</a:t>
            </a:fld>
            <a:endParaRPr lang="en-US"/>
          </a:p>
        </p:txBody>
      </p:sp>
    </p:spTree>
    <p:extLst>
      <p:ext uri="{BB962C8B-B14F-4D97-AF65-F5344CB8AC3E}">
        <p14:creationId xmlns:p14="http://schemas.microsoft.com/office/powerpoint/2010/main" val="13128248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83769F-3820-4314-AA9C-914BD457A002}" type="slidenum">
              <a:rPr lang="en-US" smtClean="0"/>
              <a:t>33</a:t>
            </a:fld>
            <a:endParaRPr lang="en-US"/>
          </a:p>
        </p:txBody>
      </p:sp>
    </p:spTree>
    <p:extLst>
      <p:ext uri="{BB962C8B-B14F-4D97-AF65-F5344CB8AC3E}">
        <p14:creationId xmlns:p14="http://schemas.microsoft.com/office/powerpoint/2010/main" val="29312329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83769F-3820-4314-AA9C-914BD457A002}" type="slidenum">
              <a:rPr lang="en-US" smtClean="0"/>
              <a:t>34</a:t>
            </a:fld>
            <a:endParaRPr lang="en-US"/>
          </a:p>
        </p:txBody>
      </p:sp>
    </p:spTree>
    <p:extLst>
      <p:ext uri="{BB962C8B-B14F-4D97-AF65-F5344CB8AC3E}">
        <p14:creationId xmlns:p14="http://schemas.microsoft.com/office/powerpoint/2010/main" val="5480981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OK, situation 2: You’re a busy mom determined to buy a book for your child. You’ve only been at this book festival for half an hour and haven’t visited every author’s booth yet, but there’s something sticky in your hair and you smell a poopy diaper. Which book do you buy?</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35</a:t>
            </a:fld>
            <a:endParaRPr lang="en-US"/>
          </a:p>
        </p:txBody>
      </p:sp>
    </p:spTree>
    <p:extLst>
      <p:ext uri="{BB962C8B-B14F-4D97-AF65-F5344CB8AC3E}">
        <p14:creationId xmlns:p14="http://schemas.microsoft.com/office/powerpoint/2010/main" val="40494912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83769F-3820-4314-AA9C-914BD457A002}" type="slidenum">
              <a:rPr lang="en-US" smtClean="0"/>
              <a:t>36</a:t>
            </a:fld>
            <a:endParaRPr lang="en-US"/>
          </a:p>
        </p:txBody>
      </p:sp>
    </p:spTree>
    <p:extLst>
      <p:ext uri="{BB962C8B-B14F-4D97-AF65-F5344CB8AC3E}">
        <p14:creationId xmlns:p14="http://schemas.microsoft.com/office/powerpoint/2010/main" val="30464241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83769F-3820-4314-AA9C-914BD457A002}" type="slidenum">
              <a:rPr lang="en-US" smtClean="0"/>
              <a:t>37</a:t>
            </a:fld>
            <a:endParaRPr lang="en-US"/>
          </a:p>
        </p:txBody>
      </p:sp>
    </p:spTree>
    <p:extLst>
      <p:ext uri="{BB962C8B-B14F-4D97-AF65-F5344CB8AC3E}">
        <p14:creationId xmlns:p14="http://schemas.microsoft.com/office/powerpoint/2010/main" val="12357499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OK, last one: You’re a retiree and you want to buy a book for your teenage grandson for his birthday. You stop by the bookstore but have no idea what to buy--you only know he likes books with swords and dragons. Which book do you buy?</a:t>
            </a:r>
            <a:endParaRPr lang="en-US" dirty="0"/>
          </a:p>
          <a:p>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38</a:t>
            </a:fld>
            <a:endParaRPr lang="en-US"/>
          </a:p>
        </p:txBody>
      </p:sp>
    </p:spTree>
    <p:extLst>
      <p:ext uri="{BB962C8B-B14F-4D97-AF65-F5344CB8AC3E}">
        <p14:creationId xmlns:p14="http://schemas.microsoft.com/office/powerpoint/2010/main" val="30405105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39</a:t>
            </a:fld>
            <a:endParaRPr lang="en-US"/>
          </a:p>
        </p:txBody>
      </p:sp>
    </p:spTree>
    <p:extLst>
      <p:ext uri="{BB962C8B-B14F-4D97-AF65-F5344CB8AC3E}">
        <p14:creationId xmlns:p14="http://schemas.microsoft.com/office/powerpoint/2010/main" val="1207263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9409D-23FB-DC78-5663-915E71F02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FF683B-A395-DA2E-5254-C87E4529C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4EF7F-3412-9EA7-23FE-0C2D594011F6}"/>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 went to a rural market with vendors selling everything from Indian food to hand-painted yard signs. If the Internet was to be believed, no one would be buying anything because the economy is actively collapsing, everyone would be screaming at each other over politics or controversial topics, half the people would have hantavirus, and the other half would be in an active shooter situation.</a:t>
            </a:r>
          </a:p>
          <a:p>
            <a:pPr rtl="0"/>
            <a:endParaRPr lang="en-US" b="0" dirty="0">
              <a:effectLst/>
            </a:endParaRPr>
          </a:p>
          <a:p>
            <a:pPr rtl="0"/>
            <a:r>
              <a:rPr lang="en-US" sz="1200" b="0" i="0" u="none" strike="noStrike" kern="1200" dirty="0">
                <a:solidFill>
                  <a:schemeClr val="tx1"/>
                </a:solidFill>
                <a:effectLst/>
                <a:latin typeface="+mn-lt"/>
                <a:ea typeface="+mn-ea"/>
                <a:cs typeface="+mn-cs"/>
              </a:rPr>
              <a:t>In reality, there was some really weird artwork for sale, the smell of popcorn dyed questionable colors, laughing children causing chaos up and down the aisles, a super nerd who wouldn’t leave my booth until I talked about World of Warcraft, and a stuffed plushie that was half-potato, half-banana. </a:t>
            </a:r>
            <a:br>
              <a:rPr lang="en-US" dirty="0"/>
            </a:br>
            <a:endParaRPr lang="en-US" dirty="0"/>
          </a:p>
        </p:txBody>
      </p:sp>
      <p:sp>
        <p:nvSpPr>
          <p:cNvPr id="4" name="Slide Number Placeholder 3">
            <a:extLst>
              <a:ext uri="{FF2B5EF4-FFF2-40B4-BE49-F238E27FC236}">
                <a16:creationId xmlns:a16="http://schemas.microsoft.com/office/drawing/2014/main" id="{87D0FD04-B44A-B840-AFA2-A29A00AC540B}"/>
              </a:ext>
            </a:extLst>
          </p:cNvPr>
          <p:cNvSpPr>
            <a:spLocks noGrp="1"/>
          </p:cNvSpPr>
          <p:nvPr>
            <p:ph type="sldNum" sz="quarter" idx="5"/>
          </p:nvPr>
        </p:nvSpPr>
        <p:spPr/>
        <p:txBody>
          <a:bodyPr/>
          <a:lstStyle/>
          <a:p>
            <a:fld id="{A3C6CF9A-8659-45DA-9B69-106FA53310C8}" type="slidenum">
              <a:rPr lang="en-US" smtClean="0"/>
              <a:t>4</a:t>
            </a:fld>
            <a:endParaRPr lang="en-US"/>
          </a:p>
        </p:txBody>
      </p:sp>
    </p:spTree>
    <p:extLst>
      <p:ext uri="{BB962C8B-B14F-4D97-AF65-F5344CB8AC3E}">
        <p14:creationId xmlns:p14="http://schemas.microsoft.com/office/powerpoint/2010/main" val="29893517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have we learned? Was there a consensus? </a:t>
            </a:r>
          </a:p>
          <a:p>
            <a:endParaRPr lang="en-US" dirty="0"/>
          </a:p>
          <a:p>
            <a:r>
              <a:rPr lang="en-US" dirty="0"/>
              <a:t>People DO judge books by their covers, and good design will make the difference between which book gets purchased, and which book gets left on the shelf.</a:t>
            </a:r>
          </a:p>
        </p:txBody>
      </p:sp>
      <p:sp>
        <p:nvSpPr>
          <p:cNvPr id="4" name="Slide Number Placeholder 3"/>
          <p:cNvSpPr>
            <a:spLocks noGrp="1"/>
          </p:cNvSpPr>
          <p:nvPr>
            <p:ph type="sldNum" sz="quarter" idx="5"/>
          </p:nvPr>
        </p:nvSpPr>
        <p:spPr/>
        <p:txBody>
          <a:bodyPr/>
          <a:lstStyle/>
          <a:p>
            <a:fld id="{5283769F-3820-4314-AA9C-914BD457A002}" type="slidenum">
              <a:rPr lang="en-US" smtClean="0"/>
              <a:t>40</a:t>
            </a:fld>
            <a:endParaRPr lang="en-US"/>
          </a:p>
        </p:txBody>
      </p:sp>
    </p:spTree>
    <p:extLst>
      <p:ext uri="{BB962C8B-B14F-4D97-AF65-F5344CB8AC3E}">
        <p14:creationId xmlns:p14="http://schemas.microsoft.com/office/powerpoint/2010/main" val="15365982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We judge books by their covers because it indicates </a:t>
            </a:r>
            <a:r>
              <a:rPr lang="en-US" sz="1300" b="1" dirty="0"/>
              <a:t>quality</a:t>
            </a:r>
            <a:r>
              <a:rPr lang="en-US" sz="1300" dirty="0"/>
              <a:t>.</a:t>
            </a:r>
          </a:p>
          <a:p>
            <a:endParaRPr lang="en-US" sz="1300" dirty="0"/>
          </a:p>
          <a:p>
            <a:r>
              <a:rPr lang="en-US" sz="1300" dirty="0"/>
              <a:t>If an author or publisher has invested in an awesome cover, they probably also have invested in the story. </a:t>
            </a:r>
          </a:p>
          <a:p>
            <a:endParaRPr lang="en-US" sz="1300" dirty="0"/>
          </a:p>
          <a:p>
            <a:r>
              <a:rPr lang="en-US" sz="1300" dirty="0"/>
              <a:t>So yes, a good-looking cover does tend to indicate a good book. We all inherently know this to be true. </a:t>
            </a:r>
          </a:p>
        </p:txBody>
      </p:sp>
      <p:sp>
        <p:nvSpPr>
          <p:cNvPr id="4" name="Slide Number Placeholder 3"/>
          <p:cNvSpPr>
            <a:spLocks noGrp="1"/>
          </p:cNvSpPr>
          <p:nvPr>
            <p:ph type="sldNum" sz="quarter" idx="5"/>
          </p:nvPr>
        </p:nvSpPr>
        <p:spPr/>
        <p:txBody>
          <a:bodyPr/>
          <a:lstStyle/>
          <a:p>
            <a:fld id="{5283769F-3820-4314-AA9C-914BD457A002}" type="slidenum">
              <a:rPr lang="en-US" smtClean="0"/>
              <a:t>41</a:t>
            </a:fld>
            <a:endParaRPr lang="en-US"/>
          </a:p>
        </p:txBody>
      </p:sp>
    </p:spTree>
    <p:extLst>
      <p:ext uri="{BB962C8B-B14F-4D97-AF65-F5344CB8AC3E}">
        <p14:creationId xmlns:p14="http://schemas.microsoft.com/office/powerpoint/2010/main" val="8294136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cover is your book’s greatest weapon against its competitors, and its greatest advocate in the marketplace.</a:t>
            </a:r>
          </a:p>
          <a:p>
            <a:endParaRPr lang="en-US" dirty="0"/>
          </a:p>
          <a:p>
            <a:pPr rtl="0"/>
            <a:r>
              <a:rPr lang="en-US" sz="1200" b="0" i="0" u="none" strike="noStrike" kern="1200" dirty="0">
                <a:solidFill>
                  <a:schemeClr val="tx1"/>
                </a:solidFill>
                <a:effectLst/>
                <a:latin typeface="+mn-lt"/>
                <a:ea typeface="+mn-ea"/>
                <a:cs typeface="+mn-cs"/>
              </a:rPr>
              <a:t>Your book cover determines whether you:</a:t>
            </a:r>
            <a:endParaRPr lang="en-US" sz="1400"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Are taken seriously as an author</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If your book sells itself or drives people away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And whether you get accepted into bookstores and selective festivals.</a:t>
            </a:r>
          </a:p>
          <a:p>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42</a:t>
            </a:fld>
            <a:endParaRPr lang="en-US"/>
          </a:p>
        </p:txBody>
      </p:sp>
    </p:spTree>
    <p:extLst>
      <p:ext uri="{BB962C8B-B14F-4D97-AF65-F5344CB8AC3E}">
        <p14:creationId xmlns:p14="http://schemas.microsoft.com/office/powerpoint/2010/main" val="37916929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241B1-8864-8F9E-69F4-C53064FFB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AB7DB0-2886-1E83-A01F-E5C42CF24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F8A6A-7F12-F3B4-8564-E5EDD7B1445C}"/>
              </a:ext>
            </a:extLst>
          </p:cNvPr>
          <p:cNvSpPr>
            <a:spLocks noGrp="1"/>
          </p:cNvSpPr>
          <p:nvPr>
            <p:ph type="body" idx="1"/>
          </p:nvPr>
        </p:nvSpPr>
        <p:spPr/>
        <p:txBody>
          <a:bodyPr/>
          <a:lstStyle/>
          <a:p>
            <a:r>
              <a:rPr lang="en-US" dirty="0"/>
              <a:t>“But Jamie!” you say. “Why are you spending so much time on book covers?”</a:t>
            </a:r>
          </a:p>
          <a:p>
            <a:endParaRPr lang="en-US" dirty="0"/>
          </a:p>
          <a:p>
            <a:r>
              <a:rPr lang="en-US" dirty="0"/>
              <a:t>Because, dear friends, if you follow all of my advice but your book has a terrible cover, you will waste your investment of time and money that you spend toward marketing. </a:t>
            </a:r>
          </a:p>
          <a:p>
            <a:endParaRPr lang="en-US" dirty="0"/>
          </a:p>
          <a:p>
            <a:r>
              <a:rPr lang="en-US" dirty="0"/>
              <a:t>The legendary advertising executive Bill Bernbach has a brilliant quote: “Good marketing helps a bad product fail faster.” </a:t>
            </a:r>
          </a:p>
          <a:p>
            <a:endParaRPr lang="en-US" dirty="0"/>
          </a:p>
          <a:p>
            <a:r>
              <a:rPr lang="en-US" dirty="0"/>
              <a:t>“B-but Jamie! What about editing? That can be much more expensive! Isn’t the quality of my writing important?” </a:t>
            </a:r>
            <a:br>
              <a:rPr lang="en-US" dirty="0"/>
            </a:br>
            <a:br>
              <a:rPr lang="en-US" dirty="0"/>
            </a:br>
            <a:r>
              <a:rPr lang="en-US" dirty="0"/>
              <a:t>Yes, it is! And if you have a terrible cover, people will not pick up your book to discover your epic writing. And it will be infinitely more difficult for you to sell books to pay for that expensive editing. So before you market your book, make sure that it is an all-around amazing product.</a:t>
            </a:r>
          </a:p>
          <a:p>
            <a:endParaRPr lang="en-US" dirty="0"/>
          </a:p>
          <a:p>
            <a:r>
              <a:rPr lang="en-US" dirty="0"/>
              <a:t>Because listen . . . if y’all are spending the same amount on your book cover as a Doritos Locos Supreme Beef taco from Taco Bell, something has gone terribly wrong. </a:t>
            </a:r>
          </a:p>
          <a:p>
            <a:br>
              <a:rPr lang="en-US" dirty="0"/>
            </a:br>
            <a:endParaRPr lang="en-US" dirty="0"/>
          </a:p>
        </p:txBody>
      </p:sp>
      <p:sp>
        <p:nvSpPr>
          <p:cNvPr id="4" name="Slide Number Placeholder 3">
            <a:extLst>
              <a:ext uri="{FF2B5EF4-FFF2-40B4-BE49-F238E27FC236}">
                <a16:creationId xmlns:a16="http://schemas.microsoft.com/office/drawing/2014/main" id="{F6F33621-7C80-25E4-0AD8-24DE71569DA8}"/>
              </a:ext>
            </a:extLst>
          </p:cNvPr>
          <p:cNvSpPr>
            <a:spLocks noGrp="1"/>
          </p:cNvSpPr>
          <p:nvPr>
            <p:ph type="sldNum" sz="quarter" idx="5"/>
          </p:nvPr>
        </p:nvSpPr>
        <p:spPr/>
        <p:txBody>
          <a:bodyPr/>
          <a:lstStyle/>
          <a:p>
            <a:fld id="{5283769F-3820-4314-AA9C-914BD457A002}" type="slidenum">
              <a:rPr lang="en-US" smtClean="0"/>
              <a:t>43</a:t>
            </a:fld>
            <a:endParaRPr lang="en-US"/>
          </a:p>
        </p:txBody>
      </p:sp>
    </p:spTree>
    <p:extLst>
      <p:ext uri="{BB962C8B-B14F-4D97-AF65-F5344CB8AC3E}">
        <p14:creationId xmlns:p14="http://schemas.microsoft.com/office/powerpoint/2010/main" val="22462084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“B-b-but Jamie! What if I’ve already published my book and my cover sucks?”</a:t>
            </a:r>
          </a:p>
          <a:p>
            <a:pPr rtl="0"/>
            <a:r>
              <a:rPr lang="en-US" sz="1200" b="0" i="0" u="none" strike="noStrike" kern="1200" dirty="0">
                <a:solidFill>
                  <a:schemeClr val="tx1"/>
                </a:solidFill>
                <a:effectLst/>
                <a:latin typeface="+mn-lt"/>
                <a:ea typeface="+mn-ea"/>
                <a:cs typeface="+mn-cs"/>
              </a:rPr>
              <a:t> </a:t>
            </a:r>
            <a:endParaRPr lang="en-US" b="0" dirty="0">
              <a:effectLst/>
            </a:endParaRPr>
          </a:p>
          <a:p>
            <a:pPr rtl="0"/>
            <a:r>
              <a:rPr lang="en-US" sz="1200" b="0" i="0" u="none" strike="noStrike" kern="1200" dirty="0">
                <a:solidFill>
                  <a:schemeClr val="tx1"/>
                </a:solidFill>
                <a:effectLst/>
                <a:latin typeface="+mn-lt"/>
                <a:ea typeface="+mn-ea"/>
                <a:cs typeface="+mn-cs"/>
              </a:rPr>
              <a:t>I have good news for you! If you have the rights to your book, you can launch a special edition with a new fresh cover.</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It will be a great excuse to market your book all over again and inject new life into it.</a:t>
            </a:r>
            <a:endParaRPr lang="en-US" b="0" dirty="0">
              <a:effectLst/>
            </a:endParaRPr>
          </a:p>
        </p:txBody>
      </p:sp>
      <p:sp>
        <p:nvSpPr>
          <p:cNvPr id="4" name="Slide Number Placeholder 3"/>
          <p:cNvSpPr>
            <a:spLocks noGrp="1"/>
          </p:cNvSpPr>
          <p:nvPr>
            <p:ph type="sldNum" sz="quarter" idx="5"/>
          </p:nvPr>
        </p:nvSpPr>
        <p:spPr/>
        <p:txBody>
          <a:bodyPr/>
          <a:lstStyle/>
          <a:p>
            <a:fld id="{5283769F-3820-4314-AA9C-914BD457A002}" type="slidenum">
              <a:rPr lang="en-US" smtClean="0"/>
              <a:t>44</a:t>
            </a:fld>
            <a:endParaRPr lang="en-US"/>
          </a:p>
        </p:txBody>
      </p:sp>
    </p:spTree>
    <p:extLst>
      <p:ext uri="{BB962C8B-B14F-4D97-AF65-F5344CB8AC3E}">
        <p14:creationId xmlns:p14="http://schemas.microsoft.com/office/powerpoint/2010/main" val="32386008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Next, you should consider your target audience </a:t>
            </a:r>
            <a:r>
              <a:rPr lang="en-US" sz="1200" b="0" i="0" u="none" strike="noStrike" kern="1200" dirty="0">
                <a:solidFill>
                  <a:schemeClr val="tx1"/>
                </a:solidFill>
                <a:effectLst/>
                <a:latin typeface="+mn-lt"/>
                <a:ea typeface="+mn-ea"/>
                <a:cs typeface="+mn-cs"/>
              </a:rPr>
              <a:t>and create swag that would attract them and communicate the theme of your book. At minimum, this could just be a bookmark. </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But if you write for a young adult audience, or if you launch on Kickstarter, swag--and all of the artwork surrounding your book--is especially important. It can help theme your booth and reel in the correct passerby.</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45</a:t>
            </a:fld>
            <a:endParaRPr lang="en-US"/>
          </a:p>
        </p:txBody>
      </p:sp>
    </p:spTree>
    <p:extLst>
      <p:ext uri="{BB962C8B-B14F-4D97-AF65-F5344CB8AC3E}">
        <p14:creationId xmlns:p14="http://schemas.microsoft.com/office/powerpoint/2010/main" val="42781416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2E78-1F73-2F81-BF16-1173D759A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7A7B3-B200-758F-3682-3E853DC38D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4204D-D32D-B0E3-6013-EA533E5DD3DD}"/>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 best kind of swag, in my opinion, is paper goods. For three reasons: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First, paper products are the easiest to ship, not only domestically, but internationally as well. It can cost an arm and a leg to ship anything outside the US, but paper that fits inside an envelope is cheaper by an order of magnitude. And bonus: you don’t have to fill out customs forms for paper products for the same reason you don’t have to fill out a customs form to send a letter. </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This is a huge advantage for authors who want to do an international giveaway, for example. You can send a full “swag pack” in an envelope with a QR code to download a digital </a:t>
            </a:r>
            <a:r>
              <a:rPr lang="en-US" sz="1200" b="0" i="0" u="none" strike="noStrike" kern="1200" dirty="0" err="1">
                <a:solidFill>
                  <a:schemeClr val="tx1"/>
                </a:solidFill>
                <a:effectLst/>
                <a:latin typeface="+mn-lt"/>
                <a:ea typeface="+mn-ea"/>
                <a:cs typeface="+mn-cs"/>
              </a:rPr>
              <a:t>ebook</a:t>
            </a:r>
            <a:r>
              <a:rPr lang="en-US" sz="1200" b="0" i="0" u="none" strike="noStrike" kern="1200" dirty="0">
                <a:solidFill>
                  <a:schemeClr val="tx1"/>
                </a:solidFill>
                <a:effectLst/>
                <a:latin typeface="+mn-lt"/>
                <a:ea typeface="+mn-ea"/>
                <a:cs typeface="+mn-cs"/>
              </a:rPr>
              <a:t> for free.</a:t>
            </a:r>
            <a:endParaRPr lang="en-US" b="0" dirty="0">
              <a:effectLst/>
            </a:endParaRPr>
          </a:p>
        </p:txBody>
      </p:sp>
      <p:sp>
        <p:nvSpPr>
          <p:cNvPr id="4" name="Slide Number Placeholder 3">
            <a:extLst>
              <a:ext uri="{FF2B5EF4-FFF2-40B4-BE49-F238E27FC236}">
                <a16:creationId xmlns:a16="http://schemas.microsoft.com/office/drawing/2014/main" id="{E1FA56E2-6291-0AC9-62BA-DBF8BC57136A}"/>
              </a:ext>
            </a:extLst>
          </p:cNvPr>
          <p:cNvSpPr>
            <a:spLocks noGrp="1"/>
          </p:cNvSpPr>
          <p:nvPr>
            <p:ph type="sldNum" sz="quarter" idx="5"/>
          </p:nvPr>
        </p:nvSpPr>
        <p:spPr/>
        <p:txBody>
          <a:bodyPr/>
          <a:lstStyle/>
          <a:p>
            <a:fld id="{5283769F-3820-4314-AA9C-914BD457A002}" type="slidenum">
              <a:rPr lang="en-US" smtClean="0"/>
              <a:t>46</a:t>
            </a:fld>
            <a:endParaRPr lang="en-US"/>
          </a:p>
        </p:txBody>
      </p:sp>
    </p:spTree>
    <p:extLst>
      <p:ext uri="{BB962C8B-B14F-4D97-AF65-F5344CB8AC3E}">
        <p14:creationId xmlns:p14="http://schemas.microsoft.com/office/powerpoint/2010/main" val="11652654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5D40D-9ED8-CB95-DEFE-626C6178B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121B-DA44-54A2-2824-BB278EC271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ED7E32-0778-F707-27A8-F3C9D20EBF70}"/>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For example, paper swag could include (y’all can take pictures of my slides, by the way):</a:t>
            </a:r>
          </a:p>
          <a:p>
            <a:pPr rtl="0"/>
            <a:endParaRPr lang="en-US"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Postcards, which could have character art, or a promotional card with your book cover on one side, and the synopsis, a QR code, and a coupon on the back</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Bookmarks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Stickers (including a “book plate” with your signature on it so anyone can turn the book they bought on Amazon into a signed copy.)</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Print out of the map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Diagram of your magic system or a family tree, or an artsy glossary or appendix</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Discussion questions for book clubs</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Recipes</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Games (you can see an example of this in the back of James Hannibal’s book, Bear Knight)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Die cut paper shapes (which could be any symbol or imagery from your book)</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Vellum page overlays (which are like transparent sheets with images that can be tucked in between the pages of your book)</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 handwritten note from the author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Other reasons I believe paper products make the best swag is that you can carry a ton of them with you, they don’t mind being crushed during transit, you can put literally any design on them quite easily, and last but not least: they are cheap to print.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Of course you can also get more elaborate swag to theme your booth or for giveaways to encourage people to sign up for your email newsletter list. Your newsletter list is how you build your empire over time. </a:t>
            </a:r>
            <a:endParaRPr lang="en-US" b="0" dirty="0">
              <a:effectLst/>
            </a:endParaRPr>
          </a:p>
          <a:p>
            <a:pPr rtl="0"/>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D70221D-D561-5704-7F0E-31C6518606CD}"/>
              </a:ext>
            </a:extLst>
          </p:cNvPr>
          <p:cNvSpPr>
            <a:spLocks noGrp="1"/>
          </p:cNvSpPr>
          <p:nvPr>
            <p:ph type="sldNum" sz="quarter" idx="5"/>
          </p:nvPr>
        </p:nvSpPr>
        <p:spPr/>
        <p:txBody>
          <a:bodyPr/>
          <a:lstStyle/>
          <a:p>
            <a:fld id="{5283769F-3820-4314-AA9C-914BD457A002}" type="slidenum">
              <a:rPr lang="en-US" smtClean="0"/>
              <a:t>47</a:t>
            </a:fld>
            <a:endParaRPr lang="en-US"/>
          </a:p>
        </p:txBody>
      </p:sp>
    </p:spTree>
    <p:extLst>
      <p:ext uri="{BB962C8B-B14F-4D97-AF65-F5344CB8AC3E}">
        <p14:creationId xmlns:p14="http://schemas.microsoft.com/office/powerpoint/2010/main" val="41963415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A6701-BEDC-BFB7-B3AE-C8BAC3093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02EE3-5542-5CC4-1F2E-B33B43D6F9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93B27C-9D69-5D3F-F8B2-5FDE9437DAC3}"/>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Next, let’s talk table design.</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The most important thing for people to see on your table is your book cover. It must be face out and easy for people to grab so they can read the back. </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Books 2, 3, etc. can be spine out. That way people can easily tell how long the series is and which order the books go in thanks to the numbers on the spines. </a:t>
            </a:r>
            <a:endParaRPr lang="en-US" b="0" dirty="0">
              <a:effectLst/>
            </a:endParaRPr>
          </a:p>
          <a:p>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BF9BC0C-977D-E9B5-77BF-C6F10BDC7223}"/>
              </a:ext>
            </a:extLst>
          </p:cNvPr>
          <p:cNvSpPr>
            <a:spLocks noGrp="1"/>
          </p:cNvSpPr>
          <p:nvPr>
            <p:ph type="sldNum" sz="quarter" idx="5"/>
          </p:nvPr>
        </p:nvSpPr>
        <p:spPr/>
        <p:txBody>
          <a:bodyPr/>
          <a:lstStyle/>
          <a:p>
            <a:fld id="{5283769F-3820-4314-AA9C-914BD457A002}" type="slidenum">
              <a:rPr lang="en-US" smtClean="0"/>
              <a:t>48</a:t>
            </a:fld>
            <a:endParaRPr lang="en-US"/>
          </a:p>
        </p:txBody>
      </p:sp>
    </p:spTree>
    <p:extLst>
      <p:ext uri="{BB962C8B-B14F-4D97-AF65-F5344CB8AC3E}">
        <p14:creationId xmlns:p14="http://schemas.microsoft.com/office/powerpoint/2010/main" val="1753312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7278E-46F0-C5E3-43F6-CADF85A94E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30689-D23A-3867-7922-BBABC01ED2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97097-33FE-C49E-6AD8-E414F349F9DE}"/>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only thing you really need on your table is your books.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But if I could pick only one thing for my table, I would choose these metal book stands so you can stand your books up like this.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They are available on Amazon and they will last for many years.</a:t>
            </a:r>
          </a:p>
          <a:p>
            <a:endParaRPr lang="en-US" sz="1200" b="0" i="0" u="none" strike="noStrike" kern="1200" dirty="0">
              <a:solidFill>
                <a:schemeClr val="tx1"/>
              </a:solidFill>
              <a:effectLst/>
              <a:latin typeface="+mn-lt"/>
              <a:ea typeface="+mn-ea"/>
              <a:cs typeface="+mn-cs"/>
            </a:endParaRPr>
          </a:p>
          <a:p>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E9B7882-E308-5AD7-E0EA-DD7A707BE442}"/>
              </a:ext>
            </a:extLst>
          </p:cNvPr>
          <p:cNvSpPr>
            <a:spLocks noGrp="1"/>
          </p:cNvSpPr>
          <p:nvPr>
            <p:ph type="sldNum" sz="quarter" idx="5"/>
          </p:nvPr>
        </p:nvSpPr>
        <p:spPr/>
        <p:txBody>
          <a:bodyPr/>
          <a:lstStyle/>
          <a:p>
            <a:fld id="{5283769F-3820-4314-AA9C-914BD457A002}" type="slidenum">
              <a:rPr lang="en-US" smtClean="0"/>
              <a:t>49</a:t>
            </a:fld>
            <a:endParaRPr lang="en-US"/>
          </a:p>
        </p:txBody>
      </p:sp>
    </p:spTree>
    <p:extLst>
      <p:ext uri="{BB962C8B-B14F-4D97-AF65-F5344CB8AC3E}">
        <p14:creationId xmlns:p14="http://schemas.microsoft.com/office/powerpoint/2010/main" val="1244710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81ABD-1FDF-F322-66E5-D76153CEA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94834-60EB-83DE-87DA-D0E8F46B25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0E925-C3A6-99BA-6ECD-32BFE0FCFA72}"/>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Yes, that is actually a real thing that my daughter demanded I spend my hard-earned money on.</a:t>
            </a:r>
          </a:p>
          <a:p>
            <a:pPr rtl="0"/>
            <a:endParaRPr lang="en-US" b="0" dirty="0">
              <a:effectLst/>
            </a:endParaRPr>
          </a:p>
          <a:p>
            <a:pPr rtl="0"/>
            <a:r>
              <a:rPr lang="en-US" sz="1200" b="0" i="0" u="none" strike="noStrike" kern="1200" dirty="0">
                <a:solidFill>
                  <a:schemeClr val="tx1"/>
                </a:solidFill>
                <a:effectLst/>
                <a:latin typeface="+mn-lt"/>
                <a:ea typeface="+mn-ea"/>
                <a:cs typeface="+mn-cs"/>
              </a:rPr>
              <a:t>But honestly? Humanity seemed fine.</a:t>
            </a:r>
          </a:p>
          <a:p>
            <a:pPr rtl="0"/>
            <a:endParaRPr lang="en-US" b="0" dirty="0">
              <a:effectLst/>
            </a:endParaRPr>
          </a:p>
          <a:p>
            <a:pPr rtl="0"/>
            <a:r>
              <a:rPr lang="en-US" sz="1200" b="0" i="0" u="none" strike="noStrike" kern="1200" dirty="0">
                <a:solidFill>
                  <a:schemeClr val="tx1"/>
                </a:solidFill>
                <a:effectLst/>
                <a:latin typeface="+mn-lt"/>
                <a:ea typeface="+mn-ea"/>
                <a:cs typeface="+mn-cs"/>
              </a:rPr>
              <a:t>Deep-fried beyond medical recommendation, maybe. But ALIVE.</a:t>
            </a:r>
          </a:p>
          <a:p>
            <a:pPr rtl="0"/>
            <a:endParaRPr lang="en-US" b="0" dirty="0">
              <a:effectLst/>
            </a:endParaRPr>
          </a:p>
          <a:p>
            <a:pPr rtl="0"/>
            <a:r>
              <a:rPr lang="en-US" sz="1200" b="0" i="0" u="none" strike="noStrike" kern="1200" dirty="0">
                <a:solidFill>
                  <a:schemeClr val="tx1"/>
                </a:solidFill>
                <a:effectLst/>
                <a:latin typeface="+mn-lt"/>
                <a:ea typeface="+mn-ea"/>
                <a:cs typeface="+mn-cs"/>
              </a:rPr>
              <a:t>And I thought, ‘Oh. THIS is real life. The Internet is just the place where books (and my mental health) go to die.’</a:t>
            </a:r>
            <a:endParaRPr lang="en-US" b="0"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5F9A538A-C57A-7D85-25BC-CF4DF676E30B}"/>
              </a:ext>
            </a:extLst>
          </p:cNvPr>
          <p:cNvSpPr>
            <a:spLocks noGrp="1"/>
          </p:cNvSpPr>
          <p:nvPr>
            <p:ph type="sldNum" sz="quarter" idx="5"/>
          </p:nvPr>
        </p:nvSpPr>
        <p:spPr/>
        <p:txBody>
          <a:bodyPr/>
          <a:lstStyle/>
          <a:p>
            <a:fld id="{A3C6CF9A-8659-45DA-9B69-106FA53310C8}" type="slidenum">
              <a:rPr lang="en-US" smtClean="0"/>
              <a:t>5</a:t>
            </a:fld>
            <a:endParaRPr lang="en-US"/>
          </a:p>
        </p:txBody>
      </p:sp>
    </p:spTree>
    <p:extLst>
      <p:ext uri="{BB962C8B-B14F-4D97-AF65-F5344CB8AC3E}">
        <p14:creationId xmlns:p14="http://schemas.microsoft.com/office/powerpoint/2010/main" val="31982558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D326-900F-EBF4-CC19-6C69DCA20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580525-84AF-DDFA-88F7-6DD7BA643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8FB737-FD48-5FA6-2F3A-11BFD77E3832}"/>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Then I would recommend going vertical, to attract attention, stand out from the competition, and give more display space.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It could be as simple as a cardboard box covered with a tablecloth that you can set books or signage on top of.</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Or my favorite is actually this TV stand which is really cheap on Amazon. No tools needed, not very heavy, and after some practice, I can set it up in about 5 minutes.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here is how we set up the Enclave Publishing booth with it.</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brand name is FURRINO. They have a lot of shelving options on Amazon. </a:t>
            </a:r>
          </a:p>
          <a:p>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8F23F09-B3A4-A933-228D-EBD4BE3CF4CB}"/>
              </a:ext>
            </a:extLst>
          </p:cNvPr>
          <p:cNvSpPr>
            <a:spLocks noGrp="1"/>
          </p:cNvSpPr>
          <p:nvPr>
            <p:ph type="sldNum" sz="quarter" idx="5"/>
          </p:nvPr>
        </p:nvSpPr>
        <p:spPr/>
        <p:txBody>
          <a:bodyPr/>
          <a:lstStyle/>
          <a:p>
            <a:fld id="{5283769F-3820-4314-AA9C-914BD457A002}" type="slidenum">
              <a:rPr lang="en-US" smtClean="0"/>
              <a:t>50</a:t>
            </a:fld>
            <a:endParaRPr lang="en-US"/>
          </a:p>
        </p:txBody>
      </p:sp>
    </p:spTree>
    <p:extLst>
      <p:ext uri="{BB962C8B-B14F-4D97-AF65-F5344CB8AC3E}">
        <p14:creationId xmlns:p14="http://schemas.microsoft.com/office/powerpoint/2010/main" val="3383869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A71E3-B7B1-0D3E-AA61-72D99C605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950C1-82C5-0876-FD16-88410B9F82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C8409-BAE9-09EA-C6BD-01014FCB875A}"/>
              </a:ext>
            </a:extLst>
          </p:cNvPr>
          <p:cNvSpPr>
            <a:spLocks noGrp="1"/>
          </p:cNvSpPr>
          <p:nvPr>
            <p:ph type="body" idx="1"/>
          </p:nvPr>
        </p:nvSpPr>
        <p:spPr/>
        <p:txBody>
          <a:bodyPr/>
          <a:lstStyle/>
          <a:p>
            <a:r>
              <a:rPr lang="en-US" dirty="0"/>
              <a:t>Next up, you should consider investing in some signage. But you don’t have to break the bank on an amazing tall sign like my friend Katherine Briggs here. </a:t>
            </a:r>
          </a:p>
          <a:p>
            <a:endParaRPr lang="en-US" dirty="0"/>
          </a:p>
          <a:p>
            <a:r>
              <a:rPr lang="en-US" dirty="0"/>
              <a:t>Signs like this can be really nice, along with the horizontal hanging signs you’ll see all over the vendor hall. And don’t forget you can have your own printed tablecloth like the </a:t>
            </a:r>
            <a:r>
              <a:rPr lang="en-US" dirty="0" err="1"/>
              <a:t>Lorehaven</a:t>
            </a:r>
            <a:r>
              <a:rPr lang="en-US" dirty="0"/>
              <a:t> booth. At this homeschool convention, we even had a projector screen!</a:t>
            </a:r>
          </a:p>
          <a:p>
            <a:endParaRPr lang="en-US" dirty="0"/>
          </a:p>
          <a:p>
            <a:r>
              <a:rPr lang="en-US" dirty="0"/>
              <a:t>All of these options are great but can cost a pretty penny, so I don’t recommend these until you have a completed series after its potential award season. You don’t want to have to do reprints when the next book comes out or when it wins an award.</a:t>
            </a:r>
          </a:p>
          <a:p>
            <a:endParaRPr lang="en-US" dirty="0"/>
          </a:p>
          <a:p>
            <a:r>
              <a:rPr lang="en-US" dirty="0"/>
              <a:t>Because honestly, I have been selling books without any of these for years.</a:t>
            </a:r>
          </a:p>
          <a:p>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ECADF77-D8F4-6B0D-65D9-1BA48A8DBEAC}"/>
              </a:ext>
            </a:extLst>
          </p:cNvPr>
          <p:cNvSpPr>
            <a:spLocks noGrp="1"/>
          </p:cNvSpPr>
          <p:nvPr>
            <p:ph type="sldNum" sz="quarter" idx="5"/>
          </p:nvPr>
        </p:nvSpPr>
        <p:spPr/>
        <p:txBody>
          <a:bodyPr/>
          <a:lstStyle/>
          <a:p>
            <a:fld id="{5283769F-3820-4314-AA9C-914BD457A002}" type="slidenum">
              <a:rPr lang="en-US" smtClean="0"/>
              <a:t>51</a:t>
            </a:fld>
            <a:endParaRPr lang="en-US"/>
          </a:p>
        </p:txBody>
      </p:sp>
    </p:spTree>
    <p:extLst>
      <p:ext uri="{BB962C8B-B14F-4D97-AF65-F5344CB8AC3E}">
        <p14:creationId xmlns:p14="http://schemas.microsoft.com/office/powerpoint/2010/main" val="11981927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affordable way to get signage is to utilize 11x17 posters. These can print very cheaply at your local Staples, OfficeMax, or UPS store. I can normally get one printed and laminated for $10 or less.</a:t>
            </a:r>
          </a:p>
          <a:p>
            <a:endParaRPr lang="en-US" dirty="0"/>
          </a:p>
          <a:p>
            <a:r>
              <a:rPr lang="en-US" dirty="0"/>
              <a:t>Here is a very simple setup showing how large an 11x17 is next to my books. They are so affordable that you can print new ones customized to each event.</a:t>
            </a:r>
          </a:p>
        </p:txBody>
      </p:sp>
      <p:sp>
        <p:nvSpPr>
          <p:cNvPr id="4" name="Slide Number Placeholder 3"/>
          <p:cNvSpPr>
            <a:spLocks noGrp="1"/>
          </p:cNvSpPr>
          <p:nvPr>
            <p:ph type="sldNum" sz="quarter" idx="5"/>
          </p:nvPr>
        </p:nvSpPr>
        <p:spPr/>
        <p:txBody>
          <a:bodyPr/>
          <a:lstStyle/>
          <a:p>
            <a:fld id="{A3C6CF9A-8659-45DA-9B69-106FA53310C8}" type="slidenum">
              <a:rPr lang="en-US" smtClean="0"/>
              <a:t>52</a:t>
            </a:fld>
            <a:endParaRPr lang="en-US"/>
          </a:p>
        </p:txBody>
      </p:sp>
    </p:spTree>
    <p:extLst>
      <p:ext uri="{BB962C8B-B14F-4D97-AF65-F5344CB8AC3E}">
        <p14:creationId xmlns:p14="http://schemas.microsoft.com/office/powerpoint/2010/main" val="35389220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A9845-3156-1F21-E474-EBB126AC1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39174-2804-6318-A9A2-901661B317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1A55E1-E159-28C9-19BF-6F7D17682B9A}"/>
              </a:ext>
            </a:extLst>
          </p:cNvPr>
          <p:cNvSpPr>
            <a:spLocks noGrp="1"/>
          </p:cNvSpPr>
          <p:nvPr>
            <p:ph type="body" idx="1"/>
          </p:nvPr>
        </p:nvSpPr>
        <p:spPr/>
        <p:txBody>
          <a:bodyPr/>
          <a:lstStyle/>
          <a:p>
            <a:r>
              <a:rPr lang="en-US" dirty="0"/>
              <a:t>I customized these laminated 11x17s for Enclave to feature our upcoming books, and I got some flexible plastic from Hobby Lobby and taped them up. This way they could hang off the front of the table and save space. </a:t>
            </a:r>
          </a:p>
        </p:txBody>
      </p:sp>
      <p:sp>
        <p:nvSpPr>
          <p:cNvPr id="4" name="Slide Number Placeholder 3">
            <a:extLst>
              <a:ext uri="{FF2B5EF4-FFF2-40B4-BE49-F238E27FC236}">
                <a16:creationId xmlns:a16="http://schemas.microsoft.com/office/drawing/2014/main" id="{44434C79-C9D1-21E5-BD6E-8C32F11A835A}"/>
              </a:ext>
            </a:extLst>
          </p:cNvPr>
          <p:cNvSpPr>
            <a:spLocks noGrp="1"/>
          </p:cNvSpPr>
          <p:nvPr>
            <p:ph type="sldNum" sz="quarter" idx="5"/>
          </p:nvPr>
        </p:nvSpPr>
        <p:spPr/>
        <p:txBody>
          <a:bodyPr/>
          <a:lstStyle/>
          <a:p>
            <a:fld id="{A3C6CF9A-8659-45DA-9B69-106FA53310C8}" type="slidenum">
              <a:rPr lang="en-US" smtClean="0"/>
              <a:t>53</a:t>
            </a:fld>
            <a:endParaRPr lang="en-US"/>
          </a:p>
        </p:txBody>
      </p:sp>
    </p:spTree>
    <p:extLst>
      <p:ext uri="{BB962C8B-B14F-4D97-AF65-F5344CB8AC3E}">
        <p14:creationId xmlns:p14="http://schemas.microsoft.com/office/powerpoint/2010/main" val="37509067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BE11F-1992-15DE-3A16-C7A8C6E61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3339F-0716-B2C4-3682-6D66AFE353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DEBBE-F95A-6F6E-94B6-9DA16A4AE081}"/>
              </a:ext>
            </a:extLst>
          </p:cNvPr>
          <p:cNvSpPr>
            <a:spLocks noGrp="1"/>
          </p:cNvSpPr>
          <p:nvPr>
            <p:ph type="body" idx="1"/>
          </p:nvPr>
        </p:nvSpPr>
        <p:spPr/>
        <p:txBody>
          <a:bodyPr/>
          <a:lstStyle/>
          <a:p>
            <a:r>
              <a:rPr lang="en-US" dirty="0"/>
              <a:t>But just your basic 8.5x11 print-outs can be quite useful also. I like to use prints to promote upcoming books and gather pre-orders. </a:t>
            </a:r>
          </a:p>
          <a:p>
            <a:endParaRPr lang="en-US" dirty="0"/>
          </a:p>
          <a:p>
            <a:r>
              <a:rPr lang="en-US" dirty="0"/>
              <a:t>Always put a QR code on your promotional prints so passerby can scan it if they’re interested but in a hurry.</a:t>
            </a:r>
          </a:p>
          <a:p>
            <a:endParaRPr lang="en-US" dirty="0"/>
          </a:p>
          <a:p>
            <a:endParaRPr lang="en-US" dirty="0"/>
          </a:p>
        </p:txBody>
      </p:sp>
      <p:sp>
        <p:nvSpPr>
          <p:cNvPr id="4" name="Slide Number Placeholder 3">
            <a:extLst>
              <a:ext uri="{FF2B5EF4-FFF2-40B4-BE49-F238E27FC236}">
                <a16:creationId xmlns:a16="http://schemas.microsoft.com/office/drawing/2014/main" id="{86AECDD0-B657-713C-380B-341531C7A6EF}"/>
              </a:ext>
            </a:extLst>
          </p:cNvPr>
          <p:cNvSpPr>
            <a:spLocks noGrp="1"/>
          </p:cNvSpPr>
          <p:nvPr>
            <p:ph type="sldNum" sz="quarter" idx="5"/>
          </p:nvPr>
        </p:nvSpPr>
        <p:spPr/>
        <p:txBody>
          <a:bodyPr/>
          <a:lstStyle/>
          <a:p>
            <a:fld id="{A3C6CF9A-8659-45DA-9B69-106FA53310C8}" type="slidenum">
              <a:rPr lang="en-US" smtClean="0"/>
              <a:t>54</a:t>
            </a:fld>
            <a:endParaRPr lang="en-US"/>
          </a:p>
        </p:txBody>
      </p:sp>
    </p:spTree>
    <p:extLst>
      <p:ext uri="{BB962C8B-B14F-4D97-AF65-F5344CB8AC3E}">
        <p14:creationId xmlns:p14="http://schemas.microsoft.com/office/powerpoint/2010/main" val="22411570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2466D-37D8-807C-DC1F-E9F40DB7E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F784F-5B41-A330-667C-3D4CC750AE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13877F-7ADD-A550-658C-DE47D1DFB427}"/>
              </a:ext>
            </a:extLst>
          </p:cNvPr>
          <p:cNvSpPr>
            <a:spLocks noGrp="1"/>
          </p:cNvSpPr>
          <p:nvPr>
            <p:ph type="body" idx="1"/>
          </p:nvPr>
        </p:nvSpPr>
        <p:spPr/>
        <p:txBody>
          <a:bodyPr/>
          <a:lstStyle/>
          <a:p>
            <a:r>
              <a:rPr lang="en-US" dirty="0"/>
              <a:t>Another type of signage that’s been very helpful to my sales has been this “arrows” design that quickly identifies the themes or beloved tropes in your books. </a:t>
            </a:r>
          </a:p>
          <a:p>
            <a:endParaRPr lang="en-US" dirty="0"/>
          </a:p>
          <a:p>
            <a:r>
              <a:rPr lang="en-US" dirty="0"/>
              <a:t>The little arrows saying things like magic academy, found family, and second chance romance, snarky humor, and of course, scary smart villains. They do a great job of selling your books by themselves.</a:t>
            </a:r>
          </a:p>
          <a:p>
            <a:endParaRPr lang="en-US" dirty="0"/>
          </a:p>
          <a:p>
            <a:r>
              <a:rPr lang="en-US" dirty="0"/>
              <a:t>Also note that the books are laid out in a V shape that visually points toward the register.</a:t>
            </a:r>
          </a:p>
        </p:txBody>
      </p:sp>
      <p:sp>
        <p:nvSpPr>
          <p:cNvPr id="4" name="Slide Number Placeholder 3">
            <a:extLst>
              <a:ext uri="{FF2B5EF4-FFF2-40B4-BE49-F238E27FC236}">
                <a16:creationId xmlns:a16="http://schemas.microsoft.com/office/drawing/2014/main" id="{9E53009C-E4D8-A81E-C764-6231BB69ED28}"/>
              </a:ext>
            </a:extLst>
          </p:cNvPr>
          <p:cNvSpPr>
            <a:spLocks noGrp="1"/>
          </p:cNvSpPr>
          <p:nvPr>
            <p:ph type="sldNum" sz="quarter" idx="5"/>
          </p:nvPr>
        </p:nvSpPr>
        <p:spPr/>
        <p:txBody>
          <a:bodyPr/>
          <a:lstStyle/>
          <a:p>
            <a:fld id="{A3C6CF9A-8659-45DA-9B69-106FA53310C8}" type="slidenum">
              <a:rPr lang="en-US" smtClean="0"/>
              <a:t>55</a:t>
            </a:fld>
            <a:endParaRPr lang="en-US"/>
          </a:p>
        </p:txBody>
      </p:sp>
    </p:spTree>
    <p:extLst>
      <p:ext uri="{BB962C8B-B14F-4D97-AF65-F5344CB8AC3E}">
        <p14:creationId xmlns:p14="http://schemas.microsoft.com/office/powerpoint/2010/main" val="40825870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BB6D5-A86D-5B5D-6C62-231367F1B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5AC20-F893-0559-FFE8-CC8FAE900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9E0FD2-4DFD-ADFE-6E6F-AD594E79BCA5}"/>
              </a:ext>
            </a:extLst>
          </p:cNvPr>
          <p:cNvSpPr>
            <a:spLocks noGrp="1"/>
          </p:cNvSpPr>
          <p:nvPr>
            <p:ph type="body" idx="1"/>
          </p:nvPr>
        </p:nvSpPr>
        <p:spPr/>
        <p:txBody>
          <a:bodyPr/>
          <a:lstStyle/>
          <a:p>
            <a:pPr rtl="0"/>
            <a:r>
              <a:rPr lang="en-US" dirty="0"/>
              <a:t>Next, you can t</a:t>
            </a:r>
            <a:r>
              <a:rPr lang="en-US" sz="1200" b="0" i="0" u="none" strike="noStrike" kern="1200" dirty="0">
                <a:solidFill>
                  <a:schemeClr val="tx1"/>
                </a:solidFill>
                <a:effectLst/>
                <a:latin typeface="+mn-lt"/>
                <a:ea typeface="+mn-ea"/>
                <a:cs typeface="+mn-cs"/>
              </a:rPr>
              <a:t>heme your booth with items that define your book’s genre. </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This dragon skull is always on my table during events. Once, a man made a beeline for my booth and said, “I saw that from across the room and knew this was where I needed to be.”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here’s an example of great table design by an author who writes Celtic fantasy, which one can determine from a distance.</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Theming your table well will attract your target audience and ward away people who should not be buying your books. </a:t>
            </a:r>
            <a:endParaRPr lang="en-US" b="0" dirty="0">
              <a:effectLst/>
            </a:endParaRPr>
          </a:p>
          <a:p>
            <a:br>
              <a:rPr lang="en-US" dirty="0"/>
            </a:br>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C772E42-C561-3C82-D489-D262B238A03E}"/>
              </a:ext>
            </a:extLst>
          </p:cNvPr>
          <p:cNvSpPr>
            <a:spLocks noGrp="1"/>
          </p:cNvSpPr>
          <p:nvPr>
            <p:ph type="sldNum" sz="quarter" idx="5"/>
          </p:nvPr>
        </p:nvSpPr>
        <p:spPr/>
        <p:txBody>
          <a:bodyPr/>
          <a:lstStyle/>
          <a:p>
            <a:fld id="{5283769F-3820-4314-AA9C-914BD457A002}" type="slidenum">
              <a:rPr lang="en-US" smtClean="0"/>
              <a:t>56</a:t>
            </a:fld>
            <a:endParaRPr lang="en-US"/>
          </a:p>
        </p:txBody>
      </p:sp>
    </p:spTree>
    <p:extLst>
      <p:ext uri="{BB962C8B-B14F-4D97-AF65-F5344CB8AC3E}">
        <p14:creationId xmlns:p14="http://schemas.microsoft.com/office/powerpoint/2010/main" val="26034504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you don’t want your table to look cluttered. Very few things are worthy of your table—everything needs a purpose. </a:t>
            </a:r>
          </a:p>
          <a:p>
            <a:endParaRPr lang="en-US" dirty="0"/>
          </a:p>
          <a:p>
            <a:r>
              <a:rPr lang="en-US" dirty="0"/>
              <a:t>You can set out a pen and paper or a tablet or laptop exclusively for collecting new subscribers to your email newsletter. </a:t>
            </a:r>
          </a:p>
          <a:p>
            <a:endParaRPr lang="en-US" dirty="0"/>
          </a:p>
          <a:p>
            <a:r>
              <a:rPr lang="en-US" dirty="0"/>
              <a:t>When you sell out of a book, consider having some signage ready that says “SOLD OUT” with a QR code to purchase online. Selling out is a thing to brag about rather than letting the space go empty, because it is a badge of popularity and success.</a:t>
            </a:r>
          </a:p>
          <a:p>
            <a:endParaRPr lang="en-US" dirty="0"/>
          </a:p>
          <a:p>
            <a:r>
              <a:rPr lang="en-US" dirty="0"/>
              <a:t>No bowls of candy. I know, I am an evil grinch. We like to think that candy attracts people to your booth. But I have learned over time that candy rarely converts to book sales, and it just makes parents hate you. </a:t>
            </a:r>
          </a:p>
          <a:p>
            <a:endParaRPr lang="en-US" dirty="0"/>
          </a:p>
          <a:p>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57</a:t>
            </a:fld>
            <a:endParaRPr lang="en-US"/>
          </a:p>
        </p:txBody>
      </p:sp>
    </p:spTree>
    <p:extLst>
      <p:ext uri="{BB962C8B-B14F-4D97-AF65-F5344CB8AC3E}">
        <p14:creationId xmlns:p14="http://schemas.microsoft.com/office/powerpoint/2010/main" val="3877631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D5829-4C4F-BDCD-2161-99A647BDB2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47132-D68E-5B47-6471-E0992683E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AA7DF-A286-82F2-D15E-23B31025C8DC}"/>
              </a:ext>
            </a:extLst>
          </p:cNvPr>
          <p:cNvSpPr>
            <a:spLocks noGrp="1"/>
          </p:cNvSpPr>
          <p:nvPr>
            <p:ph type="body" idx="1"/>
          </p:nvPr>
        </p:nvSpPr>
        <p:spPr/>
        <p:txBody>
          <a:bodyPr/>
          <a:lstStyle/>
          <a:p>
            <a:r>
              <a:rPr lang="en-US" dirty="0"/>
              <a:t>Offer deals to cinch the sale. </a:t>
            </a:r>
          </a:p>
          <a:p>
            <a:endParaRPr lang="en-US" dirty="0"/>
          </a:p>
          <a:p>
            <a:pPr rtl="0" fontAlgn="base"/>
            <a:r>
              <a:rPr lang="en-US" sz="1200" b="0" i="0" u="none" strike="noStrike" kern="1200" dirty="0">
                <a:solidFill>
                  <a:schemeClr val="tx1"/>
                </a:solidFill>
                <a:effectLst/>
                <a:latin typeface="+mn-lt"/>
                <a:ea typeface="+mn-ea"/>
                <a:cs typeface="+mn-cs"/>
              </a:rPr>
              <a:t>“If you buy the whole series, you get a book for free.” If you are indie, you should still make more money even when giving away a book for free, but of course do your own calculations. </a:t>
            </a:r>
          </a:p>
          <a:p>
            <a:pPr rtl="0" fontAlgn="base"/>
            <a:endParaRPr lang="en-US" sz="1200" b="0" i="0" u="none" strike="noStrike"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Or put some of your special swag on display. “If you also buy book two, which is hot off the press, you get this exclusive swag for free.”</a:t>
            </a:r>
          </a:p>
          <a:p>
            <a:pPr rtl="0" fontAlgn="base"/>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5E87403-8AFF-AB89-ED98-50C640CC91D5}"/>
              </a:ext>
            </a:extLst>
          </p:cNvPr>
          <p:cNvSpPr>
            <a:spLocks noGrp="1"/>
          </p:cNvSpPr>
          <p:nvPr>
            <p:ph type="sldNum" sz="quarter" idx="5"/>
          </p:nvPr>
        </p:nvSpPr>
        <p:spPr/>
        <p:txBody>
          <a:bodyPr/>
          <a:lstStyle/>
          <a:p>
            <a:fld id="{5283769F-3820-4314-AA9C-914BD457A002}" type="slidenum">
              <a:rPr lang="en-US" smtClean="0"/>
              <a:t>58</a:t>
            </a:fld>
            <a:endParaRPr lang="en-US"/>
          </a:p>
        </p:txBody>
      </p:sp>
    </p:spTree>
    <p:extLst>
      <p:ext uri="{BB962C8B-B14F-4D97-AF65-F5344CB8AC3E}">
        <p14:creationId xmlns:p14="http://schemas.microsoft.com/office/powerpoint/2010/main" val="17194537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EDAA1-99EC-0D56-C682-DB8CA53B6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09AED7-FBFC-8FE0-B325-C84DE8C5A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C7E43-C621-2497-CB2F-1505640FD4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And you can offer gift wrapping for holiday events for a few dollars more. Pro tip: Hobby Lobby has big sales after Christmas for gift wrapping stuff. This cupcake box I found on clearance just so happens to perfectly fit a standard 6x9 book in it. </a:t>
            </a:r>
            <a:r>
              <a:rPr lang="en-US" dirty="0"/>
              <a:t>This is a good way to make a few extra bucks on the side and offer a good service to your customers.</a:t>
            </a:r>
          </a:p>
          <a:p>
            <a:endParaRPr lang="en-US" dirty="0"/>
          </a:p>
          <a:p>
            <a:r>
              <a:rPr lang="en-US" dirty="0"/>
              <a:t>And depending on the event, you can also sell other items to butter your bread. Just make sure that whatever else you’re selling fits the theme of your booth and doesn’t take away too much attention from your books. </a:t>
            </a:r>
          </a:p>
        </p:txBody>
      </p:sp>
      <p:sp>
        <p:nvSpPr>
          <p:cNvPr id="4" name="Slide Number Placeholder 3">
            <a:extLst>
              <a:ext uri="{FF2B5EF4-FFF2-40B4-BE49-F238E27FC236}">
                <a16:creationId xmlns:a16="http://schemas.microsoft.com/office/drawing/2014/main" id="{BE2241E2-4D0C-1258-6851-81895CA9494D}"/>
              </a:ext>
            </a:extLst>
          </p:cNvPr>
          <p:cNvSpPr>
            <a:spLocks noGrp="1"/>
          </p:cNvSpPr>
          <p:nvPr>
            <p:ph type="sldNum" sz="quarter" idx="5"/>
          </p:nvPr>
        </p:nvSpPr>
        <p:spPr/>
        <p:txBody>
          <a:bodyPr/>
          <a:lstStyle/>
          <a:p>
            <a:fld id="{5283769F-3820-4314-AA9C-914BD457A002}" type="slidenum">
              <a:rPr lang="en-US" smtClean="0"/>
              <a:t>59</a:t>
            </a:fld>
            <a:endParaRPr lang="en-US"/>
          </a:p>
        </p:txBody>
      </p:sp>
    </p:spTree>
    <p:extLst>
      <p:ext uri="{BB962C8B-B14F-4D97-AF65-F5344CB8AC3E}">
        <p14:creationId xmlns:p14="http://schemas.microsoft.com/office/powerpoint/2010/main" val="74456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r>
              <a:rPr lang="en-US" dirty="0"/>
              <a:t>Howdy! My name is Jamie Foley. I wear many hats, but my tallest hat is working as the Creative Director for Enclave Publishing and in the marketing department for Thomas Nelson/HarperCollins.</a:t>
            </a:r>
          </a:p>
          <a:p>
            <a:pPr defTabSz="966612"/>
            <a:br>
              <a:rPr lang="en-US" dirty="0"/>
            </a:br>
            <a:r>
              <a:rPr lang="en-US" sz="1300" dirty="0"/>
              <a:t>I also specialize in typesetting and interior book design, and </a:t>
            </a:r>
            <a:r>
              <a:rPr lang="en-US" dirty="0"/>
              <a:t>I’ve also consulted for </a:t>
            </a:r>
            <a:r>
              <a:rPr lang="en-US" sz="1300" dirty="0"/>
              <a:t>New York Times bestselling authors including Catherine Marshall’s Christy estate.</a:t>
            </a:r>
          </a:p>
          <a:p>
            <a:pPr defTabSz="966612"/>
            <a:endParaRPr lang="en-US" sz="1300" dirty="0"/>
          </a:p>
          <a:p>
            <a:pPr defTabSz="966612"/>
            <a:r>
              <a:rPr lang="en-US" sz="1300" dirty="0"/>
              <a:t>But . . . </a:t>
            </a:r>
          </a:p>
          <a:p>
            <a:pPr defTabSz="966612"/>
            <a:endParaRPr lang="en-US" sz="1300" dirty="0"/>
          </a:p>
          <a:p>
            <a:pPr defTabSz="966612"/>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6</a:t>
            </a:fld>
            <a:endParaRPr lang="en-US"/>
          </a:p>
        </p:txBody>
      </p:sp>
    </p:spTree>
    <p:extLst>
      <p:ext uri="{BB962C8B-B14F-4D97-AF65-F5344CB8AC3E}">
        <p14:creationId xmlns:p14="http://schemas.microsoft.com/office/powerpoint/2010/main" val="1902172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126F4-A6C7-8A0F-FC2B-BA914F585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C7D07-A70A-5409-42F9-0E9FCBC2B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7AA6F-74BF-B84D-5758-404853A82CB6}"/>
              </a:ext>
            </a:extLst>
          </p:cNvPr>
          <p:cNvSpPr>
            <a:spLocks noGrp="1"/>
          </p:cNvSpPr>
          <p:nvPr>
            <p:ph type="body" idx="1"/>
          </p:nvPr>
        </p:nvSpPr>
        <p:spPr/>
        <p:txBody>
          <a:bodyPr/>
          <a:lstStyle/>
          <a:p>
            <a:r>
              <a:rPr lang="en-US" dirty="0"/>
              <a:t>Now, how do we actually take payments? First, have a stash of cash on hand for giving change. Especially in rural areas, a lot of people want to pay with cash. </a:t>
            </a:r>
          </a:p>
          <a:p>
            <a:endParaRPr lang="en-US" dirty="0"/>
          </a:p>
          <a:p>
            <a:r>
              <a:rPr lang="en-US" sz="1200" b="0" i="0" u="none" strike="noStrike" kern="1200" dirty="0">
                <a:solidFill>
                  <a:schemeClr val="tx1"/>
                </a:solidFill>
                <a:effectLst/>
                <a:latin typeface="+mn-lt"/>
                <a:ea typeface="+mn-ea"/>
                <a:cs typeface="+mn-cs"/>
              </a:rPr>
              <a:t>To take cards, all you need is a small card reader that you can connect to your phone. Many companies will gladly ship the device to you for free, then take around 5% of your transactions to cover their credit card processing fees.</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It’s really nice to have a register like Square’s, which can take tap-to-pay and obscure forms of payment such as Apple Pay. It’s expensive, but it syncs up with my online store on my website, which is really nice. And it presents a level of professionalism and trust.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You might want to also have a hotspot on your phone in case Wi-Fi is unavailable, or make sure your device has an offline mode.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Many years ago, an event was in a building with a metal roof and I couldn’t get any signal on my phone, and I ended up literally walking a buyer to the railroad tracks until I got enough signal to make the sale. Zero stars, not recommended (both as an experience and probably the rating he left my book on Amazon.)</a:t>
            </a:r>
          </a:p>
          <a:p>
            <a:endParaRPr lang="en-US" dirty="0"/>
          </a:p>
        </p:txBody>
      </p:sp>
      <p:sp>
        <p:nvSpPr>
          <p:cNvPr id="4" name="Slide Number Placeholder 3">
            <a:extLst>
              <a:ext uri="{FF2B5EF4-FFF2-40B4-BE49-F238E27FC236}">
                <a16:creationId xmlns:a16="http://schemas.microsoft.com/office/drawing/2014/main" id="{AFC7950C-0697-0175-55A7-1DE3483B1608}"/>
              </a:ext>
            </a:extLst>
          </p:cNvPr>
          <p:cNvSpPr>
            <a:spLocks noGrp="1"/>
          </p:cNvSpPr>
          <p:nvPr>
            <p:ph type="sldNum" sz="quarter" idx="5"/>
          </p:nvPr>
        </p:nvSpPr>
        <p:spPr/>
        <p:txBody>
          <a:bodyPr/>
          <a:lstStyle/>
          <a:p>
            <a:fld id="{5283769F-3820-4314-AA9C-914BD457A002}" type="slidenum">
              <a:rPr lang="en-US" smtClean="0"/>
              <a:t>60</a:t>
            </a:fld>
            <a:endParaRPr lang="en-US"/>
          </a:p>
        </p:txBody>
      </p:sp>
    </p:spTree>
    <p:extLst>
      <p:ext uri="{BB962C8B-B14F-4D97-AF65-F5344CB8AC3E}">
        <p14:creationId xmlns:p14="http://schemas.microsoft.com/office/powerpoint/2010/main" val="14890100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44A1D-7AC5-841C-D234-DA0EEE07A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61A55-156D-F41E-FE00-0E633F835F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750EF-0A76-E689-51DC-9C3E33A6AFD5}"/>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 surprising amount of people want to pay with Venmo, PayPal, </a:t>
            </a:r>
            <a:r>
              <a:rPr lang="en-US" sz="1200" b="0" i="0" u="none" strike="noStrike" kern="1200" dirty="0" err="1">
                <a:solidFill>
                  <a:schemeClr val="tx1"/>
                </a:solidFill>
                <a:effectLst/>
                <a:latin typeface="+mn-lt"/>
                <a:ea typeface="+mn-ea"/>
                <a:cs typeface="+mn-cs"/>
              </a:rPr>
              <a:t>CashApp</a:t>
            </a:r>
            <a:r>
              <a:rPr lang="en-US" sz="1200" b="0" i="0" u="none" strike="noStrike" kern="1200" dirty="0">
                <a:solidFill>
                  <a:schemeClr val="tx1"/>
                </a:solidFill>
                <a:effectLst/>
                <a:latin typeface="+mn-lt"/>
                <a:ea typeface="+mn-ea"/>
                <a:cs typeface="+mn-cs"/>
              </a:rPr>
              <a:t>, or Apple Pay these days.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Another benefit of having these types of payment available is that you can leave a sign like this with all the QR codes and not need to be present to sell your books.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When I was teaching at the Novel Marketing Conference earlier this year, I only had this much space for my display, and I couldn’t be there to take payments while I was teaching. I left out this sign with QR codes and ended up selling out of several books even though I didn’t process a single sale myself.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Of course there is a level of trust here. I have had books stolen before, but in my experience, it is rare.</a:t>
            </a:r>
            <a:endParaRPr lang="en-US" dirty="0"/>
          </a:p>
        </p:txBody>
      </p:sp>
      <p:sp>
        <p:nvSpPr>
          <p:cNvPr id="4" name="Slide Number Placeholder 3">
            <a:extLst>
              <a:ext uri="{FF2B5EF4-FFF2-40B4-BE49-F238E27FC236}">
                <a16:creationId xmlns:a16="http://schemas.microsoft.com/office/drawing/2014/main" id="{EE178830-9E89-BE0F-A21F-9D63374F748E}"/>
              </a:ext>
            </a:extLst>
          </p:cNvPr>
          <p:cNvSpPr>
            <a:spLocks noGrp="1"/>
          </p:cNvSpPr>
          <p:nvPr>
            <p:ph type="sldNum" sz="quarter" idx="5"/>
          </p:nvPr>
        </p:nvSpPr>
        <p:spPr/>
        <p:txBody>
          <a:bodyPr/>
          <a:lstStyle/>
          <a:p>
            <a:fld id="{5283769F-3820-4314-AA9C-914BD457A002}" type="slidenum">
              <a:rPr lang="en-US" smtClean="0"/>
              <a:t>61</a:t>
            </a:fld>
            <a:endParaRPr lang="en-US"/>
          </a:p>
        </p:txBody>
      </p:sp>
    </p:spTree>
    <p:extLst>
      <p:ext uri="{BB962C8B-B14F-4D97-AF65-F5344CB8AC3E}">
        <p14:creationId xmlns:p14="http://schemas.microsoft.com/office/powerpoint/2010/main" val="40033923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0AA7-1B83-A1D3-93F2-2B488D2E3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71FD4-3807-A604-1132-B7F645E81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33EBD-C585-F821-7A76-DE07F82B6575}"/>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Oh no! Someone expressed interest in my books, but they’re walking away!</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Encourage them to take a picture of the cover so they can look it up later. You can let them know if it’s available for </a:t>
            </a:r>
            <a:r>
              <a:rPr lang="en-US" sz="1200" b="0" i="0" u="none" strike="noStrike" kern="1200" dirty="0" err="1">
                <a:solidFill>
                  <a:schemeClr val="tx1"/>
                </a:solidFill>
                <a:effectLst/>
                <a:latin typeface="+mn-lt"/>
                <a:ea typeface="+mn-ea"/>
                <a:cs typeface="+mn-cs"/>
              </a:rPr>
              <a:t>ebook</a:t>
            </a:r>
            <a:r>
              <a:rPr lang="en-US" sz="1200" b="0" i="0" u="none" strike="noStrike" kern="1200" dirty="0">
                <a:solidFill>
                  <a:schemeClr val="tx1"/>
                </a:solidFill>
                <a:effectLst/>
                <a:latin typeface="+mn-lt"/>
                <a:ea typeface="+mn-ea"/>
                <a:cs typeface="+mn-cs"/>
              </a:rPr>
              <a:t> or audiobook. Hand them a bookmark or a postcard with the book cover and a QR code. </a:t>
            </a:r>
          </a:p>
          <a:p>
            <a:pPr marL="0" indent="0" rtl="0" fontAlgn="base">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u="none" strike="noStrike" kern="1200" dirty="0">
                <a:solidFill>
                  <a:schemeClr val="tx1"/>
                </a:solidFill>
                <a:effectLst/>
                <a:latin typeface="+mn-lt"/>
                <a:ea typeface="+mn-ea"/>
                <a:cs typeface="+mn-cs"/>
              </a:rPr>
              <a:t>And if all else fails, wish them a blessed day with a smile. Don’t run after them. There are plenty other fish in the sea.</a:t>
            </a:r>
          </a:p>
          <a:p>
            <a:endParaRPr lang="en-US" dirty="0"/>
          </a:p>
        </p:txBody>
      </p:sp>
      <p:sp>
        <p:nvSpPr>
          <p:cNvPr id="4" name="Slide Number Placeholder 3">
            <a:extLst>
              <a:ext uri="{FF2B5EF4-FFF2-40B4-BE49-F238E27FC236}">
                <a16:creationId xmlns:a16="http://schemas.microsoft.com/office/drawing/2014/main" id="{0A4011D3-E46E-3A12-B8F9-1270811BC674}"/>
              </a:ext>
            </a:extLst>
          </p:cNvPr>
          <p:cNvSpPr>
            <a:spLocks noGrp="1"/>
          </p:cNvSpPr>
          <p:nvPr>
            <p:ph type="sldNum" sz="quarter" idx="5"/>
          </p:nvPr>
        </p:nvSpPr>
        <p:spPr/>
        <p:txBody>
          <a:bodyPr/>
          <a:lstStyle/>
          <a:p>
            <a:fld id="{5283769F-3820-4314-AA9C-914BD457A002}" type="slidenum">
              <a:rPr lang="en-US" smtClean="0"/>
              <a:t>62</a:t>
            </a:fld>
            <a:endParaRPr lang="en-US"/>
          </a:p>
        </p:txBody>
      </p:sp>
    </p:spTree>
    <p:extLst>
      <p:ext uri="{BB962C8B-B14F-4D97-AF65-F5344CB8AC3E}">
        <p14:creationId xmlns:p14="http://schemas.microsoft.com/office/powerpoint/2010/main" val="19016621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58452-3381-743C-90DD-17B35C363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D84A3-2FB5-04A9-CFCD-5F662B328D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E7F8C7-D853-F4EC-45E8-F2114CF969F9}"/>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 next part of designing your real life marketing presence is YOUR presence – the author’s appearance.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You don’t want to be a hindrance to your own book sales. As the author of the book, you are a part of the product.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Make sure you are well groomed. People are not going to believe you can do a good job putting a book together if you cannot put yourself together.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You should appear clean, alert, approachable, confident, and kind.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That being said, the crazy hermit author is a stereotype for a reason, so that gives some leeway for artistic expression…</a:t>
            </a:r>
            <a:br>
              <a:rPr lang="en-US" dirty="0"/>
            </a:b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DC2B7F5-054C-7C08-FC02-4577663A5601}"/>
              </a:ext>
            </a:extLst>
          </p:cNvPr>
          <p:cNvSpPr>
            <a:spLocks noGrp="1"/>
          </p:cNvSpPr>
          <p:nvPr>
            <p:ph type="sldNum" sz="quarter" idx="5"/>
          </p:nvPr>
        </p:nvSpPr>
        <p:spPr/>
        <p:txBody>
          <a:bodyPr/>
          <a:lstStyle/>
          <a:p>
            <a:fld id="{5283769F-3820-4314-AA9C-914BD457A002}" type="slidenum">
              <a:rPr lang="en-US" smtClean="0"/>
              <a:t>63</a:t>
            </a:fld>
            <a:endParaRPr lang="en-US"/>
          </a:p>
        </p:txBody>
      </p:sp>
    </p:spTree>
    <p:extLst>
      <p:ext uri="{BB962C8B-B14F-4D97-AF65-F5344CB8AC3E}">
        <p14:creationId xmlns:p14="http://schemas.microsoft.com/office/powerpoint/2010/main" val="7796428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92705-A307-9519-EA7A-8D350BB50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2E4FF-8A1E-E16D-6108-98BFBD4963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118193-3B6E-A809-D215-63A862F25A8A}"/>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Like maybe a pirate costume for your pirate series.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Just make sure your costume is more awesome than it is cringe. It would be better to look normal than to look cringe.</a:t>
            </a:r>
            <a:endParaRPr lang="en-US" b="0" dirty="0">
              <a:effectLst/>
            </a:endParaRPr>
          </a:p>
        </p:txBody>
      </p:sp>
      <p:sp>
        <p:nvSpPr>
          <p:cNvPr id="4" name="Slide Number Placeholder 3">
            <a:extLst>
              <a:ext uri="{FF2B5EF4-FFF2-40B4-BE49-F238E27FC236}">
                <a16:creationId xmlns:a16="http://schemas.microsoft.com/office/drawing/2014/main" id="{C78B9B3F-D673-4404-75D7-F34A44ED482E}"/>
              </a:ext>
            </a:extLst>
          </p:cNvPr>
          <p:cNvSpPr>
            <a:spLocks noGrp="1"/>
          </p:cNvSpPr>
          <p:nvPr>
            <p:ph type="sldNum" sz="quarter" idx="5"/>
          </p:nvPr>
        </p:nvSpPr>
        <p:spPr/>
        <p:txBody>
          <a:bodyPr/>
          <a:lstStyle/>
          <a:p>
            <a:fld id="{5283769F-3820-4314-AA9C-914BD457A002}" type="slidenum">
              <a:rPr lang="en-US" smtClean="0"/>
              <a:t>64</a:t>
            </a:fld>
            <a:endParaRPr lang="en-US"/>
          </a:p>
        </p:txBody>
      </p:sp>
    </p:spTree>
    <p:extLst>
      <p:ext uri="{BB962C8B-B14F-4D97-AF65-F5344CB8AC3E}">
        <p14:creationId xmlns:p14="http://schemas.microsoft.com/office/powerpoint/2010/main" val="33631126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167CA-C125-5E52-EE49-CA71A37A9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FC8B5-EB7C-374A-6834-F4C67A466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98620B-60F0-871E-2F76-C90F137EAD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You don’t want to scare people away, do you?</a:t>
            </a:r>
            <a:endParaRPr lang="en-US" b="0" dirty="0">
              <a:effectLst/>
            </a:endParaRPr>
          </a:p>
        </p:txBody>
      </p:sp>
      <p:sp>
        <p:nvSpPr>
          <p:cNvPr id="4" name="Slide Number Placeholder 3">
            <a:extLst>
              <a:ext uri="{FF2B5EF4-FFF2-40B4-BE49-F238E27FC236}">
                <a16:creationId xmlns:a16="http://schemas.microsoft.com/office/drawing/2014/main" id="{C9280704-A610-E743-6BDA-EE6D35E648CC}"/>
              </a:ext>
            </a:extLst>
          </p:cNvPr>
          <p:cNvSpPr>
            <a:spLocks noGrp="1"/>
          </p:cNvSpPr>
          <p:nvPr>
            <p:ph type="sldNum" sz="quarter" idx="5"/>
          </p:nvPr>
        </p:nvSpPr>
        <p:spPr/>
        <p:txBody>
          <a:bodyPr/>
          <a:lstStyle/>
          <a:p>
            <a:fld id="{5283769F-3820-4314-AA9C-914BD457A002}" type="slidenum">
              <a:rPr lang="en-US" smtClean="0"/>
              <a:t>65</a:t>
            </a:fld>
            <a:endParaRPr lang="en-US"/>
          </a:p>
        </p:txBody>
      </p:sp>
    </p:spTree>
    <p:extLst>
      <p:ext uri="{BB962C8B-B14F-4D97-AF65-F5344CB8AC3E}">
        <p14:creationId xmlns:p14="http://schemas.microsoft.com/office/powerpoint/2010/main" val="24730814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1A84E-0375-2654-BA16-DCE84CAB9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9A01B-ACC8-86EF-F22B-BA8DA4F55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D919F8-1066-3A29-1499-A9B9E8803445}"/>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DO YOU?</a:t>
            </a:r>
            <a:endParaRPr lang="en-US" b="0" dirty="0">
              <a:effectLst/>
            </a:endParaRPr>
          </a:p>
          <a:p>
            <a:endParaRPr lang="en-US" dirty="0"/>
          </a:p>
        </p:txBody>
      </p:sp>
      <p:sp>
        <p:nvSpPr>
          <p:cNvPr id="4" name="Slide Number Placeholder 3">
            <a:extLst>
              <a:ext uri="{FF2B5EF4-FFF2-40B4-BE49-F238E27FC236}">
                <a16:creationId xmlns:a16="http://schemas.microsoft.com/office/drawing/2014/main" id="{4F8B9620-F219-67C9-7642-26A2F0D6CA96}"/>
              </a:ext>
            </a:extLst>
          </p:cNvPr>
          <p:cNvSpPr>
            <a:spLocks noGrp="1"/>
          </p:cNvSpPr>
          <p:nvPr>
            <p:ph type="sldNum" sz="quarter" idx="5"/>
          </p:nvPr>
        </p:nvSpPr>
        <p:spPr/>
        <p:txBody>
          <a:bodyPr/>
          <a:lstStyle/>
          <a:p>
            <a:fld id="{5283769F-3820-4314-AA9C-914BD457A002}" type="slidenum">
              <a:rPr lang="en-US" smtClean="0"/>
              <a:t>66</a:t>
            </a:fld>
            <a:endParaRPr lang="en-US"/>
          </a:p>
        </p:txBody>
      </p:sp>
    </p:spTree>
    <p:extLst>
      <p:ext uri="{BB962C8B-B14F-4D97-AF65-F5344CB8AC3E}">
        <p14:creationId xmlns:p14="http://schemas.microsoft.com/office/powerpoint/2010/main" val="37462152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FE1F8-77A8-B640-09F8-05BA3BA03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E14E4-92DE-16F2-ABA1-CB7395778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57017-3A23-F520-DCD4-DB3F65CB18B0}"/>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But you do NOT get bonus points for genuine bird poop in your hair.</a:t>
            </a:r>
            <a:endParaRPr lang="en-US" dirty="0"/>
          </a:p>
        </p:txBody>
      </p:sp>
      <p:sp>
        <p:nvSpPr>
          <p:cNvPr id="4" name="Slide Number Placeholder 3">
            <a:extLst>
              <a:ext uri="{FF2B5EF4-FFF2-40B4-BE49-F238E27FC236}">
                <a16:creationId xmlns:a16="http://schemas.microsoft.com/office/drawing/2014/main" id="{4C9DCC68-A158-CEE7-A49F-42E640BB5D9B}"/>
              </a:ext>
            </a:extLst>
          </p:cNvPr>
          <p:cNvSpPr>
            <a:spLocks noGrp="1"/>
          </p:cNvSpPr>
          <p:nvPr>
            <p:ph type="sldNum" sz="quarter" idx="5"/>
          </p:nvPr>
        </p:nvSpPr>
        <p:spPr/>
        <p:txBody>
          <a:bodyPr/>
          <a:lstStyle/>
          <a:p>
            <a:fld id="{5283769F-3820-4314-AA9C-914BD457A002}" type="slidenum">
              <a:rPr lang="en-US" smtClean="0"/>
              <a:t>67</a:t>
            </a:fld>
            <a:endParaRPr lang="en-US"/>
          </a:p>
        </p:txBody>
      </p:sp>
    </p:spTree>
    <p:extLst>
      <p:ext uri="{BB962C8B-B14F-4D97-AF65-F5344CB8AC3E}">
        <p14:creationId xmlns:p14="http://schemas.microsoft.com/office/powerpoint/2010/main" val="4654681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9C437-A71F-6657-8A87-EC2641CCD1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36BFC-CA0B-783D-5BB3-3FC3EBD5D7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FB19B2-CE00-9CAA-9185-5425CDEF47DF}"/>
              </a:ext>
            </a:extLst>
          </p:cNvPr>
          <p:cNvSpPr>
            <a:spLocks noGrp="1"/>
          </p:cNvSpPr>
          <p:nvPr>
            <p:ph type="body" idx="1"/>
          </p:nvPr>
        </p:nvSpPr>
        <p:spPr/>
        <p:txBody>
          <a:bodyPr/>
          <a:lstStyle/>
          <a:p>
            <a:r>
              <a:rPr lang="en-US" dirty="0"/>
              <a:t>And last but not least, the art of the sale. </a:t>
            </a:r>
          </a:p>
          <a:p>
            <a:endParaRPr lang="en-US" dirty="0"/>
          </a:p>
          <a:p>
            <a:r>
              <a:rPr lang="en-US" dirty="0"/>
              <a:t>Basically, don’t be Johnny Bravo. I don’t know if y’all ever watched that show, but this man pitched himself to every single female, including mermaids, zombies, and a spider queen. </a:t>
            </a:r>
          </a:p>
          <a:p>
            <a:endParaRPr lang="en-US" dirty="0"/>
          </a:p>
          <a:p>
            <a:r>
              <a:rPr lang="en-US" dirty="0"/>
              <a:t>Don’t be this guy.</a:t>
            </a:r>
          </a:p>
        </p:txBody>
      </p:sp>
      <p:sp>
        <p:nvSpPr>
          <p:cNvPr id="4" name="Slide Number Placeholder 3">
            <a:extLst>
              <a:ext uri="{FF2B5EF4-FFF2-40B4-BE49-F238E27FC236}">
                <a16:creationId xmlns:a16="http://schemas.microsoft.com/office/drawing/2014/main" id="{C9E534AB-7BC4-C39B-1E1D-4E6C0A2D5A1D}"/>
              </a:ext>
            </a:extLst>
          </p:cNvPr>
          <p:cNvSpPr>
            <a:spLocks noGrp="1"/>
          </p:cNvSpPr>
          <p:nvPr>
            <p:ph type="sldNum" sz="quarter" idx="5"/>
          </p:nvPr>
        </p:nvSpPr>
        <p:spPr/>
        <p:txBody>
          <a:bodyPr/>
          <a:lstStyle/>
          <a:p>
            <a:fld id="{5283769F-3820-4314-AA9C-914BD457A002}" type="slidenum">
              <a:rPr lang="en-US" smtClean="0"/>
              <a:t>68</a:t>
            </a:fld>
            <a:endParaRPr lang="en-US"/>
          </a:p>
        </p:txBody>
      </p:sp>
    </p:spTree>
    <p:extLst>
      <p:ext uri="{BB962C8B-B14F-4D97-AF65-F5344CB8AC3E}">
        <p14:creationId xmlns:p14="http://schemas.microsoft.com/office/powerpoint/2010/main" val="311682473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Y’all, I have some bad news.</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You can’t make everyone happy. You’re not a taco.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Your book is not for everyone. It should be written to cater specifically to the superfans of its specific subgenre.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You should not be pitching your book to people who don’t want it. But some people will buy your book as a gift for someone else. How can you tell who is genuinely interested?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Watch how people react to your display as they pass by. It helps if you wear a genuine smile and are standing rather than slouching in a chair.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Only greet them if you see that spark of interest in their eyes. Then you can say…</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69</a:t>
            </a:fld>
            <a:endParaRPr lang="en-US"/>
          </a:p>
        </p:txBody>
      </p:sp>
    </p:spTree>
    <p:extLst>
      <p:ext uri="{BB962C8B-B14F-4D97-AF65-F5344CB8AC3E}">
        <p14:creationId xmlns:p14="http://schemas.microsoft.com/office/powerpoint/2010/main" val="4289396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 recently stepped down from my leadership role at Enclave to be a mom for my new baby. Here she is, and my oldest daughter and husband running from a dinosaur.</a:t>
            </a:r>
          </a:p>
          <a:p>
            <a:endParaRPr lang="en-US" sz="1200" dirty="0"/>
          </a:p>
          <a:p>
            <a:r>
              <a:rPr lang="en-US" sz="1200" dirty="0"/>
              <a:t>As you can see, we have rarely have any fun. </a:t>
            </a:r>
          </a:p>
          <a:p>
            <a:endParaRPr lang="en-US" sz="1200" dirty="0"/>
          </a:p>
          <a:p>
            <a:r>
              <a:rPr lang="en-US" sz="1200" dirty="0"/>
              <a:t>I’m still recovering from pregnancy brain, so please be patient with me if I forget a word or make an absolute fool of myself. </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7</a:t>
            </a:fld>
            <a:endParaRPr lang="en-US"/>
          </a:p>
        </p:txBody>
      </p:sp>
    </p:spTree>
    <p:extLst>
      <p:ext uri="{BB962C8B-B14F-4D97-AF65-F5344CB8AC3E}">
        <p14:creationId xmlns:p14="http://schemas.microsoft.com/office/powerpoint/2010/main" val="23218471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B96D1-3273-ABFE-43F9-2CD89A1D5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430BB-B337-54BB-AACB-6C7D63BA0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E27BE6-8867-866B-4AC1-DFAF91FBF6EE}"/>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“Howdy! I’m a local author, and I wrote these books. So if you find one you like, I can sign it for you.“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encourages people to purchase directly from you RIGHT NOW because the opportunity is temporary. Don't be surprised when people want to snap a picture of you signing the book or take a selfie with you.</a:t>
            </a:r>
            <a:endParaRPr lang="en-US" dirty="0"/>
          </a:p>
          <a:p>
            <a:endParaRPr lang="en-US" dirty="0"/>
          </a:p>
          <a:p>
            <a:r>
              <a:rPr lang="en-US" dirty="0"/>
              <a:t>Next I will ask, “What kind of books do you like to read?” Then guide them based on their answer. If they don’t read your genre, direct them to another author’s booth or just let them go. </a:t>
            </a:r>
          </a:p>
        </p:txBody>
      </p:sp>
      <p:sp>
        <p:nvSpPr>
          <p:cNvPr id="4" name="Slide Number Placeholder 3">
            <a:extLst>
              <a:ext uri="{FF2B5EF4-FFF2-40B4-BE49-F238E27FC236}">
                <a16:creationId xmlns:a16="http://schemas.microsoft.com/office/drawing/2014/main" id="{3287F370-C133-AF53-9FCF-1995DA3856A2}"/>
              </a:ext>
            </a:extLst>
          </p:cNvPr>
          <p:cNvSpPr>
            <a:spLocks noGrp="1"/>
          </p:cNvSpPr>
          <p:nvPr>
            <p:ph type="sldNum" sz="quarter" idx="5"/>
          </p:nvPr>
        </p:nvSpPr>
        <p:spPr/>
        <p:txBody>
          <a:bodyPr/>
          <a:lstStyle/>
          <a:p>
            <a:fld id="{5283769F-3820-4314-AA9C-914BD457A002}" type="slidenum">
              <a:rPr lang="en-US" smtClean="0"/>
              <a:t>70</a:t>
            </a:fld>
            <a:endParaRPr lang="en-US"/>
          </a:p>
        </p:txBody>
      </p:sp>
    </p:spTree>
    <p:extLst>
      <p:ext uri="{BB962C8B-B14F-4D97-AF65-F5344CB8AC3E}">
        <p14:creationId xmlns:p14="http://schemas.microsoft.com/office/powerpoint/2010/main" val="25017553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D84BB-4554-EE88-93E6-6BB3DB6ED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51A0F3-3E82-6FE1-9C86-FC4F1F385A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8637B7-EBD8-952F-30FA-13D734BFFA96}"/>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Have a 1-sentence pitch ready for every book. Not a 2-minute pitch like you’re pitching to Steve Laube later.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Here are different examples. If I’m pitching my book </a:t>
            </a:r>
            <a:r>
              <a:rPr lang="en-US" sz="1200" b="0" i="0" u="none" strike="noStrike" kern="1200" dirty="0" err="1">
                <a:solidFill>
                  <a:schemeClr val="tx1"/>
                </a:solidFill>
                <a:effectLst/>
                <a:latin typeface="+mn-lt"/>
                <a:ea typeface="+mn-ea"/>
                <a:cs typeface="+mn-cs"/>
              </a:rPr>
              <a:t>Emberhawk</a:t>
            </a:r>
            <a:r>
              <a:rPr lang="en-US" sz="1200" b="0" i="0" u="none" strike="noStrike" kern="1200" dirty="0">
                <a:solidFill>
                  <a:schemeClr val="tx1"/>
                </a:solidFill>
                <a:effectLst/>
                <a:latin typeface="+mn-lt"/>
                <a:ea typeface="+mn-ea"/>
                <a:cs typeface="+mn-cs"/>
              </a:rPr>
              <a:t> to a fantasy nerd at a comic con, I would say something like: “It’s a clean, tribal version of Game of Thrones with a war of the gods, but not everybody has to die.”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Or if I’m pitching it to someone who doesn’t normally read fantasy but they seem genuinely interested, I would say: “It’s inspired by the American Revolution, if more Native American tribes allied with the settlers to fight off the British, but the tribes have fire magic and the Queen of England is an evil false goddess.”</a:t>
            </a:r>
          </a:p>
          <a:p>
            <a:pPr rtl="0"/>
            <a:endParaRPr lang="en-US" sz="1200" b="0" i="0" u="none" strike="noStrike"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Or if I’m pitching to a chronically online teenage girl who consumes more books than calories in a single day, I would say: “It’s award-winning no-spice romantasy with snarky banter and a fox dragon. Here are the character art cards.”</a:t>
            </a:r>
          </a:p>
          <a:p>
            <a:br>
              <a:rPr lang="en-US" b="0" dirty="0">
                <a:effectLst/>
              </a:rPr>
            </a:br>
            <a:r>
              <a:rPr lang="en-US" sz="1200" b="0" i="0" u="none" strike="noStrike" kern="1200" dirty="0">
                <a:solidFill>
                  <a:schemeClr val="tx1"/>
                </a:solidFill>
                <a:effectLst/>
                <a:latin typeface="+mn-lt"/>
                <a:ea typeface="+mn-ea"/>
                <a:cs typeface="+mn-cs"/>
              </a:rPr>
              <a:t>All of these are statements about the book are true, but catered to the customer. </a:t>
            </a:r>
            <a:br>
              <a:rPr lang="en-US" dirty="0"/>
            </a:br>
            <a:endParaRPr lang="en-US" dirty="0"/>
          </a:p>
        </p:txBody>
      </p:sp>
      <p:sp>
        <p:nvSpPr>
          <p:cNvPr id="4" name="Slide Number Placeholder 3">
            <a:extLst>
              <a:ext uri="{FF2B5EF4-FFF2-40B4-BE49-F238E27FC236}">
                <a16:creationId xmlns:a16="http://schemas.microsoft.com/office/drawing/2014/main" id="{423CAD44-860F-F46F-FF0C-CF653246EAD9}"/>
              </a:ext>
            </a:extLst>
          </p:cNvPr>
          <p:cNvSpPr>
            <a:spLocks noGrp="1"/>
          </p:cNvSpPr>
          <p:nvPr>
            <p:ph type="sldNum" sz="quarter" idx="5"/>
          </p:nvPr>
        </p:nvSpPr>
        <p:spPr/>
        <p:txBody>
          <a:bodyPr/>
          <a:lstStyle/>
          <a:p>
            <a:fld id="{5283769F-3820-4314-AA9C-914BD457A002}" type="slidenum">
              <a:rPr lang="en-US" smtClean="0"/>
              <a:t>71</a:t>
            </a:fld>
            <a:endParaRPr lang="en-US"/>
          </a:p>
        </p:txBody>
      </p:sp>
    </p:spTree>
    <p:extLst>
      <p:ext uri="{BB962C8B-B14F-4D97-AF65-F5344CB8AC3E}">
        <p14:creationId xmlns:p14="http://schemas.microsoft.com/office/powerpoint/2010/main" val="330042784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42580-631B-BAE2-2E94-A384197FA6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EA878-301A-27F6-CBA9-B6BBE634B0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6B8AD1-0576-D18D-EE5B-6AB374DC8043}"/>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But always be genuine. If you’re just trying to butter someone up to get a sale, or trying to coerce someone into buying something they don’t want, or if you chase them down the hall like Johnny Bravo, you are going to earn yourself a bad reputation. You might make that sale, but that person could go straight home and give your book a bad review online.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HANDLE REJECTION WITH GRACE. There are any number of reasons a person might pass by that have nothing to do with you or your book. You should not take it personally. Hang in there and choose to have a positive attitude, even on bad days.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7F299F0-18D1-677C-D9FB-D0F5C32BC000}"/>
              </a:ext>
            </a:extLst>
          </p:cNvPr>
          <p:cNvSpPr>
            <a:spLocks noGrp="1"/>
          </p:cNvSpPr>
          <p:nvPr>
            <p:ph type="sldNum" sz="quarter" idx="5"/>
          </p:nvPr>
        </p:nvSpPr>
        <p:spPr/>
        <p:txBody>
          <a:bodyPr/>
          <a:lstStyle/>
          <a:p>
            <a:fld id="{5283769F-3820-4314-AA9C-914BD457A002}" type="slidenum">
              <a:rPr lang="en-US" smtClean="0"/>
              <a:t>72</a:t>
            </a:fld>
            <a:endParaRPr lang="en-US"/>
          </a:p>
        </p:txBody>
      </p:sp>
    </p:spTree>
    <p:extLst>
      <p:ext uri="{BB962C8B-B14F-4D97-AF65-F5344CB8AC3E}">
        <p14:creationId xmlns:p14="http://schemas.microsoft.com/office/powerpoint/2010/main" val="20589321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335B9-FEDB-02C3-9E4E-6604C94E0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242FA8-8CDB-FC3C-2A1A-989444566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88FC2E-546F-E3E2-2233-A176C91A69D8}"/>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OK, so how does one get into these mythical events I speak of?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First, let’s talk about live events, and by that I mean all kinds of markets, festivals, conventions, and conferences where vendors can set up booths or tables to sell their goods. Normally there is an application and sometimes there is a fee that you must pay to the organizers to sell your books there.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There are plenty of places where no fee is required at all, and some large events such as comic cons and homeschooling conventions can charge upwards of $1,000 for a single booth.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Some will result in great sales for you, and others might have poor attendance or circumstances that don’t result in good sales. The only way to find out is for you to go and try them out. It took my booth buddy and I about 3 years to figure out which local events normally turn a good profit for us.</a:t>
            </a:r>
            <a:endParaRPr lang="en-US" dirty="0"/>
          </a:p>
        </p:txBody>
      </p:sp>
      <p:sp>
        <p:nvSpPr>
          <p:cNvPr id="4" name="Slide Number Placeholder 3">
            <a:extLst>
              <a:ext uri="{FF2B5EF4-FFF2-40B4-BE49-F238E27FC236}">
                <a16:creationId xmlns:a16="http://schemas.microsoft.com/office/drawing/2014/main" id="{475C6ADD-0B32-D489-0C15-64DA07678F92}"/>
              </a:ext>
            </a:extLst>
          </p:cNvPr>
          <p:cNvSpPr>
            <a:spLocks noGrp="1"/>
          </p:cNvSpPr>
          <p:nvPr>
            <p:ph type="sldNum" sz="quarter" idx="5"/>
          </p:nvPr>
        </p:nvSpPr>
        <p:spPr/>
        <p:txBody>
          <a:bodyPr/>
          <a:lstStyle/>
          <a:p>
            <a:fld id="{5283769F-3820-4314-AA9C-914BD457A002}" type="slidenum">
              <a:rPr lang="en-US" smtClean="0"/>
              <a:t>73</a:t>
            </a:fld>
            <a:endParaRPr lang="en-US"/>
          </a:p>
        </p:txBody>
      </p:sp>
    </p:spTree>
    <p:extLst>
      <p:ext uri="{BB962C8B-B14F-4D97-AF65-F5344CB8AC3E}">
        <p14:creationId xmlns:p14="http://schemas.microsoft.com/office/powerpoint/2010/main" val="30508964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BC086-A312-0C8E-FFBF-0FA6BC9306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5497B-2D9B-2274-FF91-8C949A87F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D5CB9-D40C-4851-CDF2-D32142AC56BB}"/>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Book festivals can be great, but sometimes the competition is too high and you won’t sell much. And beware author signings—normally you need multiple authors to draw a crowd and make it successful.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Sometimes the best event is a local craft fair. Remember, if you have written a book, you are a local artist. I have never been turned down from selling my books at an art show.</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Feel free to take a picture of this slide. Some of these suggestions might seem silly if you only write sci-fi/fantasy novels, but some authors in this room might also write other kinds of books that could be good fits for these events.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For example, a cookbook might sell well at the farmer’s market, and women’s fiction might sell well at a church women’s retreat.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if all of this is overwhelming for you, or you don’t have time to do a ton of events, start out with holiday events starting in the fall. </a:t>
            </a:r>
          </a:p>
        </p:txBody>
      </p:sp>
      <p:sp>
        <p:nvSpPr>
          <p:cNvPr id="4" name="Slide Number Placeholder 3">
            <a:extLst>
              <a:ext uri="{FF2B5EF4-FFF2-40B4-BE49-F238E27FC236}">
                <a16:creationId xmlns:a16="http://schemas.microsoft.com/office/drawing/2014/main" id="{1787C2D2-7A25-68E8-6941-04CEDEEBE467}"/>
              </a:ext>
            </a:extLst>
          </p:cNvPr>
          <p:cNvSpPr>
            <a:spLocks noGrp="1"/>
          </p:cNvSpPr>
          <p:nvPr>
            <p:ph type="sldNum" sz="quarter" idx="5"/>
          </p:nvPr>
        </p:nvSpPr>
        <p:spPr/>
        <p:txBody>
          <a:bodyPr/>
          <a:lstStyle/>
          <a:p>
            <a:fld id="{5283769F-3820-4314-AA9C-914BD457A002}" type="slidenum">
              <a:rPr lang="en-US" smtClean="0"/>
              <a:t>74</a:t>
            </a:fld>
            <a:endParaRPr lang="en-US"/>
          </a:p>
        </p:txBody>
      </p:sp>
    </p:spTree>
    <p:extLst>
      <p:ext uri="{BB962C8B-B14F-4D97-AF65-F5344CB8AC3E}">
        <p14:creationId xmlns:p14="http://schemas.microsoft.com/office/powerpoint/2010/main" val="8558832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D567A-79CA-8654-30D0-05C98607D5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BDB9B1-7F20-F1C7-0AEE-66D23D293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5B67D-3090-AD1E-51E4-AA810C94BBF1}"/>
              </a:ext>
            </a:extLst>
          </p:cNvPr>
          <p:cNvSpPr>
            <a:spLocks noGrp="1"/>
          </p:cNvSpPr>
          <p:nvPr>
            <p:ph type="body" idx="1"/>
          </p:nvPr>
        </p:nvSpPr>
        <p:spPr/>
        <p:txBody>
          <a:bodyPr/>
          <a:lstStyle/>
          <a:p>
            <a:r>
              <a:rPr lang="en-US" dirty="0"/>
              <a:t>I find that the holiday events tend to have the biggest crowds with people ready to buy Christmas gifts. And books make great gifts, of course!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You might not normally sell your YA adventure fantasy book to an elderly man, but he’s looking for a Christmas gift for his granddaughter who loves Harry Potter.</a:t>
            </a:r>
          </a:p>
        </p:txBody>
      </p:sp>
      <p:sp>
        <p:nvSpPr>
          <p:cNvPr id="4" name="Slide Number Placeholder 3">
            <a:extLst>
              <a:ext uri="{FF2B5EF4-FFF2-40B4-BE49-F238E27FC236}">
                <a16:creationId xmlns:a16="http://schemas.microsoft.com/office/drawing/2014/main" id="{F50FB82E-9703-0C5F-8311-E24FEA16899C}"/>
              </a:ext>
            </a:extLst>
          </p:cNvPr>
          <p:cNvSpPr>
            <a:spLocks noGrp="1"/>
          </p:cNvSpPr>
          <p:nvPr>
            <p:ph type="sldNum" sz="quarter" idx="5"/>
          </p:nvPr>
        </p:nvSpPr>
        <p:spPr/>
        <p:txBody>
          <a:bodyPr/>
          <a:lstStyle/>
          <a:p>
            <a:fld id="{5283769F-3820-4314-AA9C-914BD457A002}" type="slidenum">
              <a:rPr lang="en-US" smtClean="0"/>
              <a:t>75</a:t>
            </a:fld>
            <a:endParaRPr lang="en-US"/>
          </a:p>
        </p:txBody>
      </p:sp>
    </p:spTree>
    <p:extLst>
      <p:ext uri="{BB962C8B-B14F-4D97-AF65-F5344CB8AC3E}">
        <p14:creationId xmlns:p14="http://schemas.microsoft.com/office/powerpoint/2010/main" val="113095299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B4153-384A-25AB-660A-32618B3A2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C6974-02B0-0194-7CA5-6A6BB20275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CA9DF-9D53-808D-42FB-39C64582961D}"/>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After every event, you should make a profit/loss calculation. Not just the booth cost versus the sales you made, but also the time spent and the mental and physical drain, and any other factors.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 find it’s easiest to break it down by how many books I’d need to sell to break even. It’s not too difficult to sell 12 books, but if I’m doing a homeschool convention and the booth cost is $1,000, I need to sell 100 books just to break even. Is that possible?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Yeah, but it would be better to find a way to split that booth cost with another bookseller to make the math work better in my favor. </a:t>
            </a:r>
            <a:r>
              <a:rPr lang="en-US" dirty="0"/>
              <a:t> </a:t>
            </a:r>
          </a:p>
        </p:txBody>
      </p:sp>
      <p:sp>
        <p:nvSpPr>
          <p:cNvPr id="4" name="Slide Number Placeholder 3">
            <a:extLst>
              <a:ext uri="{FF2B5EF4-FFF2-40B4-BE49-F238E27FC236}">
                <a16:creationId xmlns:a16="http://schemas.microsoft.com/office/drawing/2014/main" id="{7B41F925-2139-956E-72D6-717CEF82D2EE}"/>
              </a:ext>
            </a:extLst>
          </p:cNvPr>
          <p:cNvSpPr>
            <a:spLocks noGrp="1"/>
          </p:cNvSpPr>
          <p:nvPr>
            <p:ph type="sldNum" sz="quarter" idx="5"/>
          </p:nvPr>
        </p:nvSpPr>
        <p:spPr/>
        <p:txBody>
          <a:bodyPr/>
          <a:lstStyle/>
          <a:p>
            <a:fld id="{5283769F-3820-4314-AA9C-914BD457A002}" type="slidenum">
              <a:rPr lang="en-US" smtClean="0"/>
              <a:t>76</a:t>
            </a:fld>
            <a:endParaRPr lang="en-US"/>
          </a:p>
        </p:txBody>
      </p:sp>
    </p:spTree>
    <p:extLst>
      <p:ext uri="{BB962C8B-B14F-4D97-AF65-F5344CB8AC3E}">
        <p14:creationId xmlns:p14="http://schemas.microsoft.com/office/powerpoint/2010/main" val="126303168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09E0-89BD-00EC-893A-85D0F2522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CF301-26A7-4AD4-A304-B2047C04E2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D659E-CFD4-181F-760D-3F1ACB02AA3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 questions you should ask yourself after an event would be: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Which book sold the most, and why?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were the reactions to my book covers or my pitch?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Was my signage effective?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questions did I receive the most?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Was the booth layout I set up at this event effective?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You may find that different events with different booth or table sizes, or the flow of traffic in different buildings relative to your position, require different layouts.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make sure to implement improvements, and your booth and its effectiveness will continue to get better and better. </a:t>
            </a:r>
          </a:p>
        </p:txBody>
      </p:sp>
      <p:sp>
        <p:nvSpPr>
          <p:cNvPr id="4" name="Slide Number Placeholder 3">
            <a:extLst>
              <a:ext uri="{FF2B5EF4-FFF2-40B4-BE49-F238E27FC236}">
                <a16:creationId xmlns:a16="http://schemas.microsoft.com/office/drawing/2014/main" id="{47438A23-03E8-FC13-805A-67C653BF59F7}"/>
              </a:ext>
            </a:extLst>
          </p:cNvPr>
          <p:cNvSpPr>
            <a:spLocks noGrp="1"/>
          </p:cNvSpPr>
          <p:nvPr>
            <p:ph type="sldNum" sz="quarter" idx="5"/>
          </p:nvPr>
        </p:nvSpPr>
        <p:spPr/>
        <p:txBody>
          <a:bodyPr/>
          <a:lstStyle/>
          <a:p>
            <a:fld id="{5283769F-3820-4314-AA9C-914BD457A002}" type="slidenum">
              <a:rPr lang="en-US" smtClean="0"/>
              <a:t>77</a:t>
            </a:fld>
            <a:endParaRPr lang="en-US"/>
          </a:p>
        </p:txBody>
      </p:sp>
    </p:spTree>
    <p:extLst>
      <p:ext uri="{BB962C8B-B14F-4D97-AF65-F5344CB8AC3E}">
        <p14:creationId xmlns:p14="http://schemas.microsoft.com/office/powerpoint/2010/main" val="12097135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4CB38-6297-8743-3B51-57597CBA8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E06C5-29EB-71C3-99B7-29B3641EAD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4F0468-5CEE-B092-4924-65562AFE48D5}"/>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Now, some of you may be wondering how to get your books onto the shelves of brick-and-mortar bookstores.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Did you know Dave Ramsey got started by selling his book </a:t>
            </a:r>
            <a:r>
              <a:rPr lang="en-US" sz="1200" b="0" i="1" u="none" strike="noStrike" kern="1200" dirty="0">
                <a:solidFill>
                  <a:schemeClr val="tx1"/>
                </a:solidFill>
                <a:effectLst/>
                <a:latin typeface="+mn-lt"/>
                <a:ea typeface="+mn-ea"/>
                <a:cs typeface="+mn-cs"/>
              </a:rPr>
              <a:t>Financial Peace</a:t>
            </a:r>
            <a:r>
              <a:rPr lang="en-US" sz="1200" b="0" i="0" u="none" strike="noStrike" kern="1200" dirty="0">
                <a:solidFill>
                  <a:schemeClr val="tx1"/>
                </a:solidFill>
                <a:effectLst/>
                <a:latin typeface="+mn-lt"/>
                <a:ea typeface="+mn-ea"/>
                <a:cs typeface="+mn-cs"/>
              </a:rPr>
              <a:t> out of the back of his car? Yep, before he landed his radio show, he sold his book out of gas stations on consignment.</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Consignment means the store does NOT buy your books upfront. You leave copies there, they sell them to their customers, then they pay you your share later. This way the store takes less financial risk.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The bookstore’s cut varies. My local bookstores take 20% and they may also keep sales taxes and credit card fees, then pay me the rest. But some bookstores can take up to around 50%.</a:t>
            </a:r>
            <a:endParaRPr lang="en-US" b="0"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BD94DDBE-C6DC-B40D-90F5-AFC636FA38B8}"/>
              </a:ext>
            </a:extLst>
          </p:cNvPr>
          <p:cNvSpPr>
            <a:spLocks noGrp="1"/>
          </p:cNvSpPr>
          <p:nvPr>
            <p:ph type="sldNum" sz="quarter" idx="5"/>
          </p:nvPr>
        </p:nvSpPr>
        <p:spPr/>
        <p:txBody>
          <a:bodyPr/>
          <a:lstStyle/>
          <a:p>
            <a:fld id="{5283769F-3820-4314-AA9C-914BD457A002}" type="slidenum">
              <a:rPr lang="en-US" smtClean="0"/>
              <a:t>78</a:t>
            </a:fld>
            <a:endParaRPr lang="en-US"/>
          </a:p>
        </p:txBody>
      </p:sp>
    </p:spTree>
    <p:extLst>
      <p:ext uri="{BB962C8B-B14F-4D97-AF65-F5344CB8AC3E}">
        <p14:creationId xmlns:p14="http://schemas.microsoft.com/office/powerpoint/2010/main" val="378734205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A3667-C2FC-0DA3-E72E-322B17611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0765D-4CF6-3981-9CDC-457B7B98C7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32E60-5116-4829-A70A-5EAB92EDBD76}"/>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Now Dave Ramsey got his start in the early ‘90s, but you can still sell your books in this “grassroots” way as a local author. Pull up Google Maps and look for independent bookstores within a radius you are willing to drive.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For me, I don’t want to drive any further away than 2 hours. The blue star is where I live, and the red spots are where I hunt for shops that might sell my books.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Many rural areas don’t have a local bookstore, so books are often sold at places you might not expect. In my area, there are boutiques, antique stores, local game stores, and even hotel lobbies that sell books by local authors. And don’t forget the bookstores in airports!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Make a spreadsheet to keep track of all the stores you contact and the corresponding data.</a:t>
            </a:r>
            <a:endParaRPr lang="en-US" b="0"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65768D52-1D44-BD80-C614-8829DF668DF1}"/>
              </a:ext>
            </a:extLst>
          </p:cNvPr>
          <p:cNvSpPr>
            <a:spLocks noGrp="1"/>
          </p:cNvSpPr>
          <p:nvPr>
            <p:ph type="sldNum" sz="quarter" idx="5"/>
          </p:nvPr>
        </p:nvSpPr>
        <p:spPr/>
        <p:txBody>
          <a:bodyPr/>
          <a:lstStyle/>
          <a:p>
            <a:fld id="{5283769F-3820-4314-AA9C-914BD457A002}" type="slidenum">
              <a:rPr lang="en-US" smtClean="0"/>
              <a:t>79</a:t>
            </a:fld>
            <a:endParaRPr lang="en-US"/>
          </a:p>
        </p:txBody>
      </p:sp>
    </p:spTree>
    <p:extLst>
      <p:ext uri="{BB962C8B-B14F-4D97-AF65-F5344CB8AC3E}">
        <p14:creationId xmlns:p14="http://schemas.microsoft.com/office/powerpoint/2010/main" val="3496350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night, I’m an award-winning sci-fi/fantasy author of 12 independently published books, including the Sentinel Trilogy and the </a:t>
            </a:r>
            <a:r>
              <a:rPr lang="en-US" dirty="0" err="1"/>
              <a:t>Katrosi</a:t>
            </a:r>
            <a:r>
              <a:rPr lang="en-US" dirty="0"/>
              <a:t> Revolution series, and the non-fiction Busy Moms Guide to Writing series, which I wrote to help other authors with writing, publishing, and marketing.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also the founder of Fayette Press, which is a brand for indie authors of clean sci-fi/fantasy books.</a:t>
            </a:r>
          </a:p>
        </p:txBody>
      </p:sp>
      <p:sp>
        <p:nvSpPr>
          <p:cNvPr id="4" name="Slide Number Placeholder 3"/>
          <p:cNvSpPr>
            <a:spLocks noGrp="1"/>
          </p:cNvSpPr>
          <p:nvPr>
            <p:ph type="sldNum" sz="quarter" idx="5"/>
          </p:nvPr>
        </p:nvSpPr>
        <p:spPr/>
        <p:txBody>
          <a:bodyPr/>
          <a:lstStyle/>
          <a:p>
            <a:fld id="{5283769F-3820-4314-AA9C-914BD457A002}" type="slidenum">
              <a:rPr lang="en-US" smtClean="0"/>
              <a:t>8</a:t>
            </a:fld>
            <a:endParaRPr lang="en-US"/>
          </a:p>
        </p:txBody>
      </p:sp>
    </p:spTree>
    <p:extLst>
      <p:ext uri="{BB962C8B-B14F-4D97-AF65-F5344CB8AC3E}">
        <p14:creationId xmlns:p14="http://schemas.microsoft.com/office/powerpoint/2010/main" val="371082072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E6F24-FE9F-7EC3-8B9C-31A8E07F0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9C0F4-E655-70E9-210A-46CE52C9B5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B4D16-E0B5-C6AC-0B7A-A37596FCB595}"/>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Go in person to introduce yourself. Create a one-sheet similar to this with your book cover and all of this information. You can take a picture of this slide.</a:t>
            </a:r>
          </a:p>
          <a:p>
            <a:pPr rtl="0"/>
            <a:endParaRPr lang="en-US" sz="1200" b="0" i="0" u="none" strike="noStrike" kern="1200" dirty="0">
              <a:solidFill>
                <a:schemeClr val="tx1"/>
              </a:solidFill>
              <a:effectLst/>
              <a:latin typeface="+mn-lt"/>
              <a:ea typeface="+mn-ea"/>
              <a:cs typeface="+mn-cs"/>
            </a:endParaRPr>
          </a:p>
          <a:p>
            <a:pPr marL="0" indent="0" fontAlgn="base">
              <a:buFont typeface="Arial" panose="020B0604020202020204" pitchFamily="34" charset="0"/>
              <a:buNone/>
            </a:pPr>
            <a:r>
              <a:rPr lang="en-US" sz="1200" dirty="0"/>
              <a:t>You’ll need the obvious info including the Book Title and author name, but also the genre and target audience are helpful for the bookseller to know. Include a short description so they will know how to pitch it with the general idea. The ISBN and retail price are required; more on that in a moment. </a:t>
            </a:r>
          </a:p>
          <a:p>
            <a:pPr marL="0" indent="0" fontAlgn="base">
              <a:buFont typeface="Arial" panose="020B0604020202020204" pitchFamily="34" charset="0"/>
              <a:buNone/>
            </a:pPr>
            <a:endParaRPr lang="en-US" sz="1200" dirty="0"/>
          </a:p>
          <a:p>
            <a:pPr marL="0" indent="0" fontAlgn="base">
              <a:buFont typeface="Arial" panose="020B0604020202020204" pitchFamily="34" charset="0"/>
              <a:buNone/>
            </a:pPr>
            <a:r>
              <a:rPr lang="en-US" sz="1200" dirty="0"/>
              <a:t>They also need to know the name of your distributor or wholesaler to order more copies of your book from and whether or not they accept returns. This could be Ingram, which I will explain in a moment.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And last but not least, they need your contact info to reach you for restocking your books and writing you checks.</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 recommend spending just a few dollars to download a nicely designed template for your one-sheet from designers on Etsy. It needs to look NICE.</a:t>
            </a:r>
            <a:endParaRPr lang="en-US" b="0" dirty="0">
              <a:effectLst/>
            </a:endParaRPr>
          </a:p>
        </p:txBody>
      </p:sp>
      <p:sp>
        <p:nvSpPr>
          <p:cNvPr id="4" name="Slide Number Placeholder 3">
            <a:extLst>
              <a:ext uri="{FF2B5EF4-FFF2-40B4-BE49-F238E27FC236}">
                <a16:creationId xmlns:a16="http://schemas.microsoft.com/office/drawing/2014/main" id="{DF23867F-4510-FA4F-8C6A-FF3ADC7A39FF}"/>
              </a:ext>
            </a:extLst>
          </p:cNvPr>
          <p:cNvSpPr>
            <a:spLocks noGrp="1"/>
          </p:cNvSpPr>
          <p:nvPr>
            <p:ph type="sldNum" sz="quarter" idx="5"/>
          </p:nvPr>
        </p:nvSpPr>
        <p:spPr/>
        <p:txBody>
          <a:bodyPr/>
          <a:lstStyle/>
          <a:p>
            <a:fld id="{5283769F-3820-4314-AA9C-914BD457A002}" type="slidenum">
              <a:rPr lang="en-US" smtClean="0"/>
              <a:t>80</a:t>
            </a:fld>
            <a:endParaRPr lang="en-US"/>
          </a:p>
        </p:txBody>
      </p:sp>
    </p:spTree>
    <p:extLst>
      <p:ext uri="{BB962C8B-B14F-4D97-AF65-F5344CB8AC3E}">
        <p14:creationId xmlns:p14="http://schemas.microsoft.com/office/powerpoint/2010/main" val="404202330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B7B5-3C3D-E403-4F9F-384D5CB9A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3C906-E1B8-CFAF-EC43-D4D123C5B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5FF8F-A8AE-F8FB-2742-489D88DDDF6D}"/>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Also bring some of your books as sample copies—just the first title in each series—to leave with the cashier along with your one-sheet for the owner to consider. Don’t expect the cashier to make the decision.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Follow up 1-2 weeks later. A bookstore may say no for many reasons, so don’t make it personal. Their shelf space is limited.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Only expect to have a 1-3 of your books featured. If your books sell quickly or people return asking for book 2, the bookseller might be more open to hosting more. </a:t>
            </a:r>
            <a:endParaRPr lang="en-US" dirty="0"/>
          </a:p>
        </p:txBody>
      </p:sp>
      <p:sp>
        <p:nvSpPr>
          <p:cNvPr id="4" name="Slide Number Placeholder 3">
            <a:extLst>
              <a:ext uri="{FF2B5EF4-FFF2-40B4-BE49-F238E27FC236}">
                <a16:creationId xmlns:a16="http://schemas.microsoft.com/office/drawing/2014/main" id="{B710DD29-4F75-9E76-C5FD-E53545B285EF}"/>
              </a:ext>
            </a:extLst>
          </p:cNvPr>
          <p:cNvSpPr>
            <a:spLocks noGrp="1"/>
          </p:cNvSpPr>
          <p:nvPr>
            <p:ph type="sldNum" sz="quarter" idx="5"/>
          </p:nvPr>
        </p:nvSpPr>
        <p:spPr/>
        <p:txBody>
          <a:bodyPr/>
          <a:lstStyle/>
          <a:p>
            <a:fld id="{5283769F-3820-4314-AA9C-914BD457A002}" type="slidenum">
              <a:rPr lang="en-US" smtClean="0"/>
              <a:t>81</a:t>
            </a:fld>
            <a:endParaRPr lang="en-US"/>
          </a:p>
        </p:txBody>
      </p:sp>
    </p:spTree>
    <p:extLst>
      <p:ext uri="{BB962C8B-B14F-4D97-AF65-F5344CB8AC3E}">
        <p14:creationId xmlns:p14="http://schemas.microsoft.com/office/powerpoint/2010/main" val="198566596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BB83A-4897-55A3-82B2-AAE02410AD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E5B90-EC25-1106-9386-1C50743236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516E1-61B7-7E93-04FB-4A33EC5DDFA3}"/>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Make your book as easy as possible for the bookstore to sell. First, pre-sign every copy that you give to a store for consignment to automatically make it a more valuable product.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Then your book must also have a retail price printed on the book near the ISBN and barcode. It helps if your book has a price code. The price code is the smaller one next to the main barcode.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Free barcodes from printers will normally not be correct, like my book on the left here, which I designed several years ago before I knew about this. If you see 90000 like that, the price code is blank and won’t pull up the price when scanned.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On the right is an example of a correct price code on an Enclave book after I learned what I was doing. See the 52499? That means when it’s scanned, it registers as $24.99 USD, because 5 is the code for American dollars. Your cover designer should be able to do this for you.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Sorry that my own books aren’t good examples right now. I gave my everything to my clients and neglected my own books for years. Maybe I’ll fix all my own books when my baby starts kindergarten.</a:t>
            </a:r>
            <a:endParaRPr lang="en-US" dirty="0"/>
          </a:p>
        </p:txBody>
      </p:sp>
      <p:sp>
        <p:nvSpPr>
          <p:cNvPr id="4" name="Slide Number Placeholder 3">
            <a:extLst>
              <a:ext uri="{FF2B5EF4-FFF2-40B4-BE49-F238E27FC236}">
                <a16:creationId xmlns:a16="http://schemas.microsoft.com/office/drawing/2014/main" id="{045EE918-95D4-2A6D-F565-55F96646D84E}"/>
              </a:ext>
            </a:extLst>
          </p:cNvPr>
          <p:cNvSpPr>
            <a:spLocks noGrp="1"/>
          </p:cNvSpPr>
          <p:nvPr>
            <p:ph type="sldNum" sz="quarter" idx="5"/>
          </p:nvPr>
        </p:nvSpPr>
        <p:spPr/>
        <p:txBody>
          <a:bodyPr/>
          <a:lstStyle/>
          <a:p>
            <a:fld id="{5283769F-3820-4314-AA9C-914BD457A002}" type="slidenum">
              <a:rPr lang="en-US" smtClean="0"/>
              <a:t>82</a:t>
            </a:fld>
            <a:endParaRPr lang="en-US"/>
          </a:p>
        </p:txBody>
      </p:sp>
    </p:spTree>
    <p:extLst>
      <p:ext uri="{BB962C8B-B14F-4D97-AF65-F5344CB8AC3E}">
        <p14:creationId xmlns:p14="http://schemas.microsoft.com/office/powerpoint/2010/main" val="30883935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244C7-9849-2C29-1F49-87F9589F2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44395-E925-5762-D25B-2DBCEF2919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BBD3BA-2684-FC36-55DD-DBF0ADA92C6E}"/>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After you have some consignments going, check in with the stores every 2-4 months.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Dress up nice, load up your car with your inventory, and make a road trip to all of the stores hosting your books in that area. Restock them as needed and pick up your checks. Or some bookstores will mail you checks.</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Cash money, baby!</a:t>
            </a:r>
            <a:endParaRPr lang="en-US" dirty="0"/>
          </a:p>
        </p:txBody>
      </p:sp>
      <p:sp>
        <p:nvSpPr>
          <p:cNvPr id="4" name="Slide Number Placeholder 3">
            <a:extLst>
              <a:ext uri="{FF2B5EF4-FFF2-40B4-BE49-F238E27FC236}">
                <a16:creationId xmlns:a16="http://schemas.microsoft.com/office/drawing/2014/main" id="{301B009B-CB17-FA7F-E88F-5DF641255902}"/>
              </a:ext>
            </a:extLst>
          </p:cNvPr>
          <p:cNvSpPr>
            <a:spLocks noGrp="1"/>
          </p:cNvSpPr>
          <p:nvPr>
            <p:ph type="sldNum" sz="quarter" idx="5"/>
          </p:nvPr>
        </p:nvSpPr>
        <p:spPr/>
        <p:txBody>
          <a:bodyPr/>
          <a:lstStyle/>
          <a:p>
            <a:fld id="{5283769F-3820-4314-AA9C-914BD457A002}" type="slidenum">
              <a:rPr lang="en-US" smtClean="0"/>
              <a:t>83</a:t>
            </a:fld>
            <a:endParaRPr lang="en-US"/>
          </a:p>
        </p:txBody>
      </p:sp>
    </p:spTree>
    <p:extLst>
      <p:ext uri="{BB962C8B-B14F-4D97-AF65-F5344CB8AC3E}">
        <p14:creationId xmlns:p14="http://schemas.microsoft.com/office/powerpoint/2010/main" val="227551410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1E69D-5545-6545-9B84-1B90CD2A4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FCCDC2-E7D5-DB95-B5A9-42FB60A77A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1A285-D5A4-B1DC-07DB-CDE2C27C0BFE}"/>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Another way that bookstores can order your books is through Ingram. Bookstores prefer Ingram over Amazon because Ingram will accept returns of books, whereas Amazon does not. The bookstore needs to be able to recoup the cost if the books don’t sell.</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To enable distribution with Ingram, if your book is independently published, you can put your book on </a:t>
            </a:r>
            <a:r>
              <a:rPr lang="en-US" sz="1200" b="0" i="0" u="none" strike="noStrike" kern="1200" dirty="0" err="1">
                <a:solidFill>
                  <a:schemeClr val="tx1"/>
                </a:solidFill>
                <a:effectLst/>
                <a:latin typeface="+mn-lt"/>
                <a:ea typeface="+mn-ea"/>
                <a:cs typeface="+mn-cs"/>
              </a:rPr>
              <a:t>IngramSpark</a:t>
            </a:r>
            <a:r>
              <a:rPr lang="en-US" sz="1200" b="0" i="0" u="none" strike="noStrike" kern="1200" dirty="0">
                <a:solidFill>
                  <a:schemeClr val="tx1"/>
                </a:solidFill>
                <a:effectLst/>
                <a:latin typeface="+mn-lt"/>
                <a:ea typeface="+mn-ea"/>
                <a:cs typeface="+mn-cs"/>
              </a:rPr>
              <a:t> and enable worldwide distribution for your paperback or hardcovers. The consignment cost is usually around 55%.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Returns can be costly for you if you want the returned copies shipped back to you, but that is the cost of doing business this way. It enables bookstores to order your books without you having to drive there to deliver them.</a:t>
            </a:r>
            <a:endParaRPr lang="en-US" b="0"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6BBAE658-BE37-C22A-B73A-238DACF9503A}"/>
              </a:ext>
            </a:extLst>
          </p:cNvPr>
          <p:cNvSpPr>
            <a:spLocks noGrp="1"/>
          </p:cNvSpPr>
          <p:nvPr>
            <p:ph type="sldNum" sz="quarter" idx="5"/>
          </p:nvPr>
        </p:nvSpPr>
        <p:spPr/>
        <p:txBody>
          <a:bodyPr/>
          <a:lstStyle/>
          <a:p>
            <a:fld id="{5283769F-3820-4314-AA9C-914BD457A002}" type="slidenum">
              <a:rPr lang="en-US" smtClean="0"/>
              <a:t>84</a:t>
            </a:fld>
            <a:endParaRPr lang="en-US"/>
          </a:p>
        </p:txBody>
      </p:sp>
    </p:spTree>
    <p:extLst>
      <p:ext uri="{BB962C8B-B14F-4D97-AF65-F5344CB8AC3E}">
        <p14:creationId xmlns:p14="http://schemas.microsoft.com/office/powerpoint/2010/main" val="8638837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08BCD-4E80-77F0-3CB4-0CBD74144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7FAE4-525C-8A23-01E9-4EE162882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861414-ECB5-F58A-B7E8-5BD36AEA4DB0}"/>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Unfortunately, larger chain bookstores such as Barnes &amp; Noble are a different animal. Normally they refuse to work with authors directly, and it is entirely up to the publisher and their relationship with corporate to get your books into their stores. So you can’t waltz in there and expect a spot on the shelf like you can hope for with an independent bookstore.</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However, you can ask to see the store manager and introduce yourself as a local author interested in participating in events. Then, if you have an awesome cover, great reviews online, local fame, and maybe some awards, hopefully the store manager will contact you with an invitation to participate in the next event. </a:t>
            </a:r>
            <a:endParaRPr lang="en-US" b="0" dirty="0">
              <a:effectLst/>
            </a:endParaRPr>
          </a:p>
        </p:txBody>
      </p:sp>
      <p:sp>
        <p:nvSpPr>
          <p:cNvPr id="4" name="Slide Number Placeholder 3">
            <a:extLst>
              <a:ext uri="{FF2B5EF4-FFF2-40B4-BE49-F238E27FC236}">
                <a16:creationId xmlns:a16="http://schemas.microsoft.com/office/drawing/2014/main" id="{3FF614D4-3665-A894-65E0-E07F6473C2E2}"/>
              </a:ext>
            </a:extLst>
          </p:cNvPr>
          <p:cNvSpPr>
            <a:spLocks noGrp="1"/>
          </p:cNvSpPr>
          <p:nvPr>
            <p:ph type="sldNum" sz="quarter" idx="5"/>
          </p:nvPr>
        </p:nvSpPr>
        <p:spPr/>
        <p:txBody>
          <a:bodyPr/>
          <a:lstStyle/>
          <a:p>
            <a:fld id="{5283769F-3820-4314-AA9C-914BD457A002}" type="slidenum">
              <a:rPr lang="en-US" smtClean="0"/>
              <a:t>85</a:t>
            </a:fld>
            <a:endParaRPr lang="en-US"/>
          </a:p>
        </p:txBody>
      </p:sp>
    </p:spTree>
    <p:extLst>
      <p:ext uri="{BB962C8B-B14F-4D97-AF65-F5344CB8AC3E}">
        <p14:creationId xmlns:p14="http://schemas.microsoft.com/office/powerpoint/2010/main" val="45250656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FF932-4797-C2CC-8AAF-064C138184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D827C-1D04-1522-4B81-1DCD853544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6D568-8A4B-2B95-D74F-42229C1B161B}"/>
              </a:ext>
            </a:extLst>
          </p:cNvPr>
          <p:cNvSpPr>
            <a:spLocks noGrp="1"/>
          </p:cNvSpPr>
          <p:nvPr>
            <p:ph type="body" idx="1"/>
          </p:nvPr>
        </p:nvSpPr>
        <p:spPr/>
        <p:txBody>
          <a:bodyPr/>
          <a:lstStyle/>
          <a:p>
            <a:r>
              <a:rPr lang="en-US" dirty="0"/>
              <a:t>Now, let’s talk libraries. The approach is similar to the approach to bookstores, in that you should approach them with a one-sheet and sample copies and allow the head librarian time to review it. </a:t>
            </a:r>
          </a:p>
          <a:p>
            <a:endParaRPr lang="en-US" dirty="0"/>
          </a:p>
          <a:p>
            <a:r>
              <a:rPr lang="en-US" dirty="0"/>
              <a:t>I like to donate only the first book in a series to my local libraries. Then readers who enjoy it can find my other books online and buy them. But this time, your emphasis should be on supporting your community rather than sales. Do not look at libraries as a means to profit. </a:t>
            </a:r>
          </a:p>
          <a:p>
            <a:endParaRPr lang="en-US" dirty="0"/>
          </a:p>
          <a:p>
            <a:pPr rtl="0"/>
            <a:r>
              <a:rPr lang="en-US" sz="1200" b="0" i="0" u="none" strike="noStrike" kern="1200" dirty="0">
                <a:solidFill>
                  <a:schemeClr val="tx1"/>
                </a:solidFill>
                <a:effectLst/>
                <a:latin typeface="+mn-lt"/>
                <a:ea typeface="+mn-ea"/>
                <a:cs typeface="+mn-cs"/>
              </a:rPr>
              <a:t>They often host events such as summer reading programs and book clubs. These are your opportunities to participate and hope for sales. Events can also be a way to get into the library if they go well. You could offer to host a writing workshop, an author Q&amp;A, a children’s </a:t>
            </a:r>
            <a:r>
              <a:rPr lang="en-US" sz="1200" b="0" i="0" u="none" strike="noStrike" kern="1200" dirty="0" err="1">
                <a:solidFill>
                  <a:schemeClr val="tx1"/>
                </a:solidFill>
                <a:effectLst/>
                <a:latin typeface="+mn-lt"/>
                <a:ea typeface="+mn-ea"/>
                <a:cs typeface="+mn-cs"/>
              </a:rPr>
              <a:t>storytime</a:t>
            </a:r>
            <a:r>
              <a:rPr lang="en-US" sz="1200" b="0" i="0" u="none" strike="noStrike" kern="1200" dirty="0">
                <a:solidFill>
                  <a:schemeClr val="tx1"/>
                </a:solidFill>
                <a:effectLst/>
                <a:latin typeface="+mn-lt"/>
                <a:ea typeface="+mn-ea"/>
                <a:cs typeface="+mn-cs"/>
              </a:rPr>
              <a:t>, or creative writing classes for teens.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People can also request that the library acquire your book, or if the library curator decides that it fits their collection, they can order your book if it is set up on Ingram or digital catalogues which can be set up through Draft2Digital.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And don’t forget about school libraries, and some churches have libraries as well. </a:t>
            </a:r>
            <a:endParaRPr lang="en-US" dirty="0"/>
          </a:p>
          <a:p>
            <a:endParaRPr lang="en-US" dirty="0"/>
          </a:p>
        </p:txBody>
      </p:sp>
      <p:sp>
        <p:nvSpPr>
          <p:cNvPr id="4" name="Slide Number Placeholder 3">
            <a:extLst>
              <a:ext uri="{FF2B5EF4-FFF2-40B4-BE49-F238E27FC236}">
                <a16:creationId xmlns:a16="http://schemas.microsoft.com/office/drawing/2014/main" id="{4D0CE4F5-53F5-7ACA-11B3-FBD7AD28DAD6}"/>
              </a:ext>
            </a:extLst>
          </p:cNvPr>
          <p:cNvSpPr>
            <a:spLocks noGrp="1"/>
          </p:cNvSpPr>
          <p:nvPr>
            <p:ph type="sldNum" sz="quarter" idx="5"/>
          </p:nvPr>
        </p:nvSpPr>
        <p:spPr/>
        <p:txBody>
          <a:bodyPr/>
          <a:lstStyle/>
          <a:p>
            <a:fld id="{5283769F-3820-4314-AA9C-914BD457A002}" type="slidenum">
              <a:rPr lang="en-US" smtClean="0"/>
              <a:t>86</a:t>
            </a:fld>
            <a:endParaRPr lang="en-US"/>
          </a:p>
        </p:txBody>
      </p:sp>
    </p:spTree>
    <p:extLst>
      <p:ext uri="{BB962C8B-B14F-4D97-AF65-F5344CB8AC3E}">
        <p14:creationId xmlns:p14="http://schemas.microsoft.com/office/powerpoint/2010/main" val="78604792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B1DA3-F98E-74AF-CC83-36A54EC08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8188E9-2AC9-381C-FC6B-14E680057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15E90-22EB-18FC-2B2F-6684E365A060}"/>
              </a:ext>
            </a:extLst>
          </p:cNvPr>
          <p:cNvSpPr>
            <a:spLocks noGrp="1"/>
          </p:cNvSpPr>
          <p:nvPr>
            <p:ph type="body" idx="1"/>
          </p:nvPr>
        </p:nvSpPr>
        <p:spPr/>
        <p:txBody>
          <a:bodyPr/>
          <a:lstStyle/>
          <a:p>
            <a:r>
              <a:rPr lang="en-US" dirty="0"/>
              <a:t>Speaking of schools, many love to host authors for presentations or workshops. It is normal for you to be paid for your time—this speaking fee is called an honorarium. A beginner local author may charge $200-$400 for a single presentation, and a more established author might charge $1,000 or more. </a:t>
            </a:r>
          </a:p>
          <a:p>
            <a:endParaRPr lang="en-US" dirty="0"/>
          </a:p>
          <a:p>
            <a:r>
              <a:rPr lang="en-US" dirty="0"/>
              <a:t>And you may sell books there as well, but you should think of it more as a service to the community through education. If your book isn’t educational, that’s OK—you can still teach kids how to write and publish a book. You can teach, entertain, and inspire.</a:t>
            </a:r>
          </a:p>
          <a:p>
            <a:endParaRPr lang="en-US" dirty="0"/>
          </a:p>
          <a:p>
            <a:r>
              <a:rPr lang="en-US" dirty="0"/>
              <a:t>Normally a school visit entails you speaking to a large group of students for 30-60 minutes. Your energy and enthusiasm, plenty of visuals, and audience participation can help keep the kids’ attention, depending on the age range. </a:t>
            </a:r>
          </a:p>
        </p:txBody>
      </p:sp>
      <p:sp>
        <p:nvSpPr>
          <p:cNvPr id="4" name="Slide Number Placeholder 3">
            <a:extLst>
              <a:ext uri="{FF2B5EF4-FFF2-40B4-BE49-F238E27FC236}">
                <a16:creationId xmlns:a16="http://schemas.microsoft.com/office/drawing/2014/main" id="{79525265-5641-7127-248A-7AC2E4AAA732}"/>
              </a:ext>
            </a:extLst>
          </p:cNvPr>
          <p:cNvSpPr>
            <a:spLocks noGrp="1"/>
          </p:cNvSpPr>
          <p:nvPr>
            <p:ph type="sldNum" sz="quarter" idx="5"/>
          </p:nvPr>
        </p:nvSpPr>
        <p:spPr/>
        <p:txBody>
          <a:bodyPr/>
          <a:lstStyle/>
          <a:p>
            <a:fld id="{5283769F-3820-4314-AA9C-914BD457A002}" type="slidenum">
              <a:rPr lang="en-US" smtClean="0"/>
              <a:t>87</a:t>
            </a:fld>
            <a:endParaRPr lang="en-US"/>
          </a:p>
        </p:txBody>
      </p:sp>
    </p:spTree>
    <p:extLst>
      <p:ext uri="{BB962C8B-B14F-4D97-AF65-F5344CB8AC3E}">
        <p14:creationId xmlns:p14="http://schemas.microsoft.com/office/powerpoint/2010/main" val="65492568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D06EB-499E-EF41-C878-5E33B59B70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1C1A1-3910-ABFC-A842-6F40C8B8C7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CAF6DA-3BAA-8D30-C26D-7D6E1E707625}"/>
              </a:ext>
            </a:extLst>
          </p:cNvPr>
          <p:cNvSpPr>
            <a:spLocks noGrp="1"/>
          </p:cNvSpPr>
          <p:nvPr>
            <p:ph type="body" idx="1"/>
          </p:nvPr>
        </p:nvSpPr>
        <p:spPr/>
        <p:txBody>
          <a:bodyPr/>
          <a:lstStyle/>
          <a:p>
            <a:r>
              <a:rPr lang="en-US" dirty="0"/>
              <a:t>Here are some topic ideas: </a:t>
            </a:r>
          </a:p>
          <a:p>
            <a:pPr marL="171450" indent="-171450">
              <a:buFont typeface="Arial" panose="020B0604020202020204" pitchFamily="34" charset="0"/>
              <a:buChar char="•"/>
            </a:pPr>
            <a:r>
              <a:rPr lang="en-US" dirty="0"/>
              <a:t>Where story ideas come from?</a:t>
            </a:r>
          </a:p>
          <a:p>
            <a:pPr marL="171450" indent="-171450">
              <a:buFont typeface="Arial" panose="020B0604020202020204" pitchFamily="34" charset="0"/>
              <a:buChar char="•"/>
            </a:pPr>
            <a:r>
              <a:rPr lang="en-US" dirty="0"/>
              <a:t>How to build a fantasy world</a:t>
            </a:r>
          </a:p>
          <a:p>
            <a:pPr marL="171450" indent="-171450">
              <a:buFont typeface="Arial" panose="020B0604020202020204" pitchFamily="34" charset="0"/>
              <a:buChar char="•"/>
            </a:pPr>
            <a:r>
              <a:rPr lang="en-US" dirty="0"/>
              <a:t>How books are made</a:t>
            </a:r>
          </a:p>
          <a:p>
            <a:pPr marL="171450" indent="-171450">
              <a:buFont typeface="Arial" panose="020B0604020202020204" pitchFamily="34" charset="0"/>
              <a:buChar char="•"/>
            </a:pPr>
            <a:r>
              <a:rPr lang="en-US" dirty="0"/>
              <a:t>Creating characters readers care about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And of course, a reading from your own book. </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Often the kids will want your books after your presentation, so depending on the school’s policies, you might be able to hand out copies of a flyer or an order form to send home to parents with your information, and they can order online or send cash with their kids to buy your book on the day of your visit. It’s also possible for the school to purchase a certain number of copies.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You might also contact the school’s librarian for events such as book fairs, literacy night, career day, or any event where the family is present. Your nifty one sheet works here, too!</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Just be aware that safety is obviously very important at schools, so you may need to complete a background check, and make sure you follow all the school’s security protocols. Avoid being alone with students and don’t take pictures without permission. </a:t>
            </a:r>
          </a:p>
        </p:txBody>
      </p:sp>
      <p:sp>
        <p:nvSpPr>
          <p:cNvPr id="4" name="Slide Number Placeholder 3">
            <a:extLst>
              <a:ext uri="{FF2B5EF4-FFF2-40B4-BE49-F238E27FC236}">
                <a16:creationId xmlns:a16="http://schemas.microsoft.com/office/drawing/2014/main" id="{5CE0D102-77F7-8E17-DB78-5B0CAC743D40}"/>
              </a:ext>
            </a:extLst>
          </p:cNvPr>
          <p:cNvSpPr>
            <a:spLocks noGrp="1"/>
          </p:cNvSpPr>
          <p:nvPr>
            <p:ph type="sldNum" sz="quarter" idx="5"/>
          </p:nvPr>
        </p:nvSpPr>
        <p:spPr/>
        <p:txBody>
          <a:bodyPr/>
          <a:lstStyle/>
          <a:p>
            <a:fld id="{5283769F-3820-4314-AA9C-914BD457A002}" type="slidenum">
              <a:rPr lang="en-US" smtClean="0"/>
              <a:t>88</a:t>
            </a:fld>
            <a:endParaRPr lang="en-US"/>
          </a:p>
        </p:txBody>
      </p:sp>
    </p:spTree>
    <p:extLst>
      <p:ext uri="{BB962C8B-B14F-4D97-AF65-F5344CB8AC3E}">
        <p14:creationId xmlns:p14="http://schemas.microsoft.com/office/powerpoint/2010/main" val="31483637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1C36-586B-B36E-97BE-39FE4FD4C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A15592-06C0-45D6-97A1-88F9E1F23D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200E2-5B94-2F92-D98B-130AE0E523C2}"/>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And finally we’ve arrived at PART 4: Random Helpful Tips that have aided me in my 12-year author career.</a:t>
            </a:r>
            <a:endParaRPr lang="en-US" dirty="0"/>
          </a:p>
        </p:txBody>
      </p:sp>
      <p:sp>
        <p:nvSpPr>
          <p:cNvPr id="4" name="Slide Number Placeholder 3">
            <a:extLst>
              <a:ext uri="{FF2B5EF4-FFF2-40B4-BE49-F238E27FC236}">
                <a16:creationId xmlns:a16="http://schemas.microsoft.com/office/drawing/2014/main" id="{4F527A19-5EE0-23C3-BAA2-E9871E237277}"/>
              </a:ext>
            </a:extLst>
          </p:cNvPr>
          <p:cNvSpPr>
            <a:spLocks noGrp="1"/>
          </p:cNvSpPr>
          <p:nvPr>
            <p:ph type="sldNum" sz="quarter" idx="5"/>
          </p:nvPr>
        </p:nvSpPr>
        <p:spPr/>
        <p:txBody>
          <a:bodyPr/>
          <a:lstStyle/>
          <a:p>
            <a:fld id="{5283769F-3820-4314-AA9C-914BD457A002}" type="slidenum">
              <a:rPr lang="en-US" smtClean="0"/>
              <a:t>89</a:t>
            </a:fld>
            <a:endParaRPr lang="en-US"/>
          </a:p>
        </p:txBody>
      </p:sp>
    </p:spTree>
    <p:extLst>
      <p:ext uri="{BB962C8B-B14F-4D97-AF65-F5344CB8AC3E}">
        <p14:creationId xmlns:p14="http://schemas.microsoft.com/office/powerpoint/2010/main" val="648141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5DA41-4B8E-2CAF-0858-744515E5A0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7C8F6-AC79-E296-9F0D-D06CD9A4DC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F9529-8DA3-6A9A-B3A6-EABC38800F29}"/>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Now, this class might feel like drinking from a fire hydrant, but because some of y’all sacrificed a lot to be here, I want to give you as much information as I can squeeze into the next hour.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So I will give you a link to download this PowerPoint from my website at the end, which will include everything I say verbatim in the slide notes if I talk to fast for you. So if you can’t take notes fast enough, it’s OK—just hang on, partner.</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In this class I’m going to argue that selling books online is in fact, NOT the only way to sell books.</a:t>
            </a:r>
            <a:endParaRPr lang="en-US" dirty="0"/>
          </a:p>
        </p:txBody>
      </p:sp>
      <p:sp>
        <p:nvSpPr>
          <p:cNvPr id="4" name="Slide Number Placeholder 3">
            <a:extLst>
              <a:ext uri="{FF2B5EF4-FFF2-40B4-BE49-F238E27FC236}">
                <a16:creationId xmlns:a16="http://schemas.microsoft.com/office/drawing/2014/main" id="{53B9E57C-13BA-9AA2-7708-7E22546A5FA5}"/>
              </a:ext>
            </a:extLst>
          </p:cNvPr>
          <p:cNvSpPr>
            <a:spLocks noGrp="1"/>
          </p:cNvSpPr>
          <p:nvPr>
            <p:ph type="sldNum" sz="quarter" idx="5"/>
          </p:nvPr>
        </p:nvSpPr>
        <p:spPr/>
        <p:txBody>
          <a:bodyPr/>
          <a:lstStyle/>
          <a:p>
            <a:fld id="{A3C6CF9A-8659-45DA-9B69-106FA53310C8}" type="slidenum">
              <a:rPr lang="en-US" smtClean="0"/>
              <a:t>9</a:t>
            </a:fld>
            <a:endParaRPr lang="en-US"/>
          </a:p>
        </p:txBody>
      </p:sp>
    </p:spTree>
    <p:extLst>
      <p:ext uri="{BB962C8B-B14F-4D97-AF65-F5344CB8AC3E}">
        <p14:creationId xmlns:p14="http://schemas.microsoft.com/office/powerpoint/2010/main" val="355773738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912AC-A074-E2B3-1BE9-6980477D7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EEA38-0060-DF20-E226-B4744DAF5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4ACF8-EC62-A062-7D53-6592D370FBF5}"/>
              </a:ext>
            </a:extLst>
          </p:cNvPr>
          <p:cNvSpPr>
            <a:spLocks noGrp="1"/>
          </p:cNvSpPr>
          <p:nvPr>
            <p:ph type="body" idx="1"/>
          </p:nvPr>
        </p:nvSpPr>
        <p:spPr/>
        <p:txBody>
          <a:bodyPr/>
          <a:lstStyle/>
          <a:p>
            <a:r>
              <a:rPr lang="en-US" dirty="0"/>
              <a:t>First, find a buddy! It’s always best to share your booth with a buddy if you ever can. You can split the cost of the booth, you can cover for each other for bathroom or lunch breaks, you can pitch each other’s books, and if the event is a flop, you can still enjoy your day with your buddy. </a:t>
            </a:r>
          </a:p>
          <a:p>
            <a:endParaRPr lang="en-US" dirty="0"/>
          </a:p>
          <a:p>
            <a:r>
              <a:rPr lang="en-US" dirty="0"/>
              <a:t>I’ve shared booths with may friends across the US, but for local events I’m always in cahoots with my co-author Angela Castillo, who I met at . . . a book signing! If you can find an awesome friend like Angela, your author career will instantly be so much better.</a:t>
            </a:r>
          </a:p>
          <a:p>
            <a:endParaRPr lang="en-US" dirty="0"/>
          </a:p>
          <a:p>
            <a:r>
              <a:rPr lang="en-US" dirty="0"/>
              <a:t>Obviously conferences like this are a great place to make friends, and also consider finding your local ACFW chapter to find Christian writers near you. Just Google “ACFW Chapters”—that stands for the American Christian Fiction Writers, and they have about 30 chapters around the US.</a:t>
            </a:r>
            <a:br>
              <a:rPr lang="en-US" dirty="0"/>
            </a:br>
            <a:endParaRPr lang="en-US" dirty="0"/>
          </a:p>
        </p:txBody>
      </p:sp>
      <p:sp>
        <p:nvSpPr>
          <p:cNvPr id="4" name="Slide Number Placeholder 3">
            <a:extLst>
              <a:ext uri="{FF2B5EF4-FFF2-40B4-BE49-F238E27FC236}">
                <a16:creationId xmlns:a16="http://schemas.microsoft.com/office/drawing/2014/main" id="{6476CD6D-ADF5-354F-87B4-5C6B9C46B381}"/>
              </a:ext>
            </a:extLst>
          </p:cNvPr>
          <p:cNvSpPr>
            <a:spLocks noGrp="1"/>
          </p:cNvSpPr>
          <p:nvPr>
            <p:ph type="sldNum" sz="quarter" idx="5"/>
          </p:nvPr>
        </p:nvSpPr>
        <p:spPr/>
        <p:txBody>
          <a:bodyPr/>
          <a:lstStyle/>
          <a:p>
            <a:fld id="{5283769F-3820-4314-AA9C-914BD457A002}" type="slidenum">
              <a:rPr lang="en-US" smtClean="0"/>
              <a:t>90</a:t>
            </a:fld>
            <a:endParaRPr lang="en-US"/>
          </a:p>
        </p:txBody>
      </p:sp>
    </p:spTree>
    <p:extLst>
      <p:ext uri="{BB962C8B-B14F-4D97-AF65-F5344CB8AC3E}">
        <p14:creationId xmlns:p14="http://schemas.microsoft.com/office/powerpoint/2010/main" val="136090246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127CC-A40F-AC97-E9FA-751F2C4162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859A8C-7397-B2E9-BD4B-73B2DBDDB8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DA87E-4A73-47C2-00D4-FD96053BA6FE}"/>
              </a:ext>
            </a:extLst>
          </p:cNvPr>
          <p:cNvSpPr>
            <a:spLocks noGrp="1"/>
          </p:cNvSpPr>
          <p:nvPr>
            <p:ph type="body" idx="1"/>
          </p:nvPr>
        </p:nvSpPr>
        <p:spPr/>
        <p:txBody>
          <a:bodyPr/>
          <a:lstStyle/>
          <a:p>
            <a:r>
              <a:rPr lang="en-US" dirty="0"/>
              <a:t>Next, I highly recommend investing in tough plastic containers. </a:t>
            </a:r>
            <a:r>
              <a:rPr lang="en-US" sz="1200" b="0" i="0" u="none" strike="noStrike" kern="1200" dirty="0">
                <a:solidFill>
                  <a:schemeClr val="tx1"/>
                </a:solidFill>
                <a:effectLst/>
                <a:latin typeface="+mn-lt"/>
                <a:ea typeface="+mn-ea"/>
                <a:cs typeface="+mn-cs"/>
              </a:rPr>
              <a:t>Cardboard shipping boxes from the printer will quickly fall apart.</a:t>
            </a:r>
            <a:endParaRPr lang="en-US" dirty="0"/>
          </a:p>
          <a:p>
            <a:endParaRPr lang="en-US" dirty="0"/>
          </a:p>
          <a:p>
            <a:r>
              <a:rPr lang="en-US" dirty="0"/>
              <a:t>I have found these totes from The Container Store to be perfect. They fit a few stacks of 6x9 books, they are see-through so you can do inventory without having to unload everything, they are stackable, weatherproof, the perfect size to not be too heavy when filled with books, and they fit perfectly in a collapsible wagon.</a:t>
            </a:r>
          </a:p>
          <a:p>
            <a:endParaRPr lang="en-US" dirty="0"/>
          </a:p>
          <a:p>
            <a:r>
              <a:rPr lang="en-US" dirty="0"/>
              <a:t>Which is my next tip: Get a collapsible wagon to haul your stuff around. Your back will thank you.</a:t>
            </a:r>
          </a:p>
          <a:p>
            <a:endParaRPr lang="en-US" dirty="0"/>
          </a:p>
          <a:p>
            <a:r>
              <a:rPr lang="en-US" dirty="0"/>
              <a:t>These containers are the 41 Quart Weathertight Totes from The Container Store. They aren’t cheap but they earn their keep. </a:t>
            </a:r>
          </a:p>
        </p:txBody>
      </p:sp>
      <p:sp>
        <p:nvSpPr>
          <p:cNvPr id="4" name="Slide Number Placeholder 3">
            <a:extLst>
              <a:ext uri="{FF2B5EF4-FFF2-40B4-BE49-F238E27FC236}">
                <a16:creationId xmlns:a16="http://schemas.microsoft.com/office/drawing/2014/main" id="{16F4E618-990A-A434-11E0-E98BF75CD591}"/>
              </a:ext>
            </a:extLst>
          </p:cNvPr>
          <p:cNvSpPr>
            <a:spLocks noGrp="1"/>
          </p:cNvSpPr>
          <p:nvPr>
            <p:ph type="sldNum" sz="quarter" idx="5"/>
          </p:nvPr>
        </p:nvSpPr>
        <p:spPr/>
        <p:txBody>
          <a:bodyPr/>
          <a:lstStyle/>
          <a:p>
            <a:fld id="{5283769F-3820-4314-AA9C-914BD457A002}" type="slidenum">
              <a:rPr lang="en-US" smtClean="0"/>
              <a:t>91</a:t>
            </a:fld>
            <a:endParaRPr lang="en-US"/>
          </a:p>
        </p:txBody>
      </p:sp>
    </p:spTree>
    <p:extLst>
      <p:ext uri="{BB962C8B-B14F-4D97-AF65-F5344CB8AC3E}">
        <p14:creationId xmlns:p14="http://schemas.microsoft.com/office/powerpoint/2010/main" val="187651106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D31DA-07B6-F47A-5DE7-AF5FA7D73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CD4428-93AB-C6A0-8B99-9EE0C9051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0ACEF5-6C15-EA72-61AE-F4EAE172E4FC}"/>
              </a:ext>
            </a:extLst>
          </p:cNvPr>
          <p:cNvSpPr>
            <a:spLocks noGrp="1"/>
          </p:cNvSpPr>
          <p:nvPr>
            <p:ph type="body" idx="1"/>
          </p:nvPr>
        </p:nvSpPr>
        <p:spPr/>
        <p:txBody>
          <a:bodyPr/>
          <a:lstStyle/>
          <a:p>
            <a:r>
              <a:rPr lang="en-US" dirty="0"/>
              <a:t>And you know, lots of people don’t like math. Not me, though, I’m like super good at math. </a:t>
            </a:r>
          </a:p>
          <a:p>
            <a:endParaRPr lang="en-US" dirty="0"/>
          </a:p>
          <a:p>
            <a:r>
              <a:rPr lang="en-US" dirty="0"/>
              <a:t>Simplify your pricing to make life easier on everyone. Price your books in intervals of 5. $10, $15, $20, $25. </a:t>
            </a:r>
          </a:p>
          <a:p>
            <a:endParaRPr lang="en-US" dirty="0"/>
          </a:p>
          <a:p>
            <a:r>
              <a:rPr lang="en-US" dirty="0"/>
              <a:t>And eat the tax on cash transactions. </a:t>
            </a:r>
          </a:p>
        </p:txBody>
      </p:sp>
      <p:sp>
        <p:nvSpPr>
          <p:cNvPr id="4" name="Slide Number Placeholder 3">
            <a:extLst>
              <a:ext uri="{FF2B5EF4-FFF2-40B4-BE49-F238E27FC236}">
                <a16:creationId xmlns:a16="http://schemas.microsoft.com/office/drawing/2014/main" id="{43C799FD-8EE7-5A38-19F6-05043B9CE8DA}"/>
              </a:ext>
            </a:extLst>
          </p:cNvPr>
          <p:cNvSpPr>
            <a:spLocks noGrp="1"/>
          </p:cNvSpPr>
          <p:nvPr>
            <p:ph type="sldNum" sz="quarter" idx="5"/>
          </p:nvPr>
        </p:nvSpPr>
        <p:spPr/>
        <p:txBody>
          <a:bodyPr/>
          <a:lstStyle/>
          <a:p>
            <a:fld id="{5283769F-3820-4314-AA9C-914BD457A002}" type="slidenum">
              <a:rPr lang="en-US" smtClean="0"/>
              <a:t>92</a:t>
            </a:fld>
            <a:endParaRPr lang="en-US"/>
          </a:p>
        </p:txBody>
      </p:sp>
    </p:spTree>
    <p:extLst>
      <p:ext uri="{BB962C8B-B14F-4D97-AF65-F5344CB8AC3E}">
        <p14:creationId xmlns:p14="http://schemas.microsoft.com/office/powerpoint/2010/main" val="300888218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5BF9-BB22-2121-F54B-CBD4172197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104513-CEEE-416C-5378-A2BCE287B5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CA7AD-94A7-AD0F-17F2-EDA60EC0FBD0}"/>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Invest in some clear plastic bags so you can offer your customers a bag and also get free advertising for your book as they walk around the event, displaying your book cover to everyone they walk past. </a:t>
            </a:r>
          </a:p>
        </p:txBody>
      </p:sp>
      <p:sp>
        <p:nvSpPr>
          <p:cNvPr id="4" name="Slide Number Placeholder 3">
            <a:extLst>
              <a:ext uri="{FF2B5EF4-FFF2-40B4-BE49-F238E27FC236}">
                <a16:creationId xmlns:a16="http://schemas.microsoft.com/office/drawing/2014/main" id="{6D26134B-E996-0FAC-68EF-4ADCCAE9306E}"/>
              </a:ext>
            </a:extLst>
          </p:cNvPr>
          <p:cNvSpPr>
            <a:spLocks noGrp="1"/>
          </p:cNvSpPr>
          <p:nvPr>
            <p:ph type="sldNum" sz="quarter" idx="5"/>
          </p:nvPr>
        </p:nvSpPr>
        <p:spPr/>
        <p:txBody>
          <a:bodyPr/>
          <a:lstStyle/>
          <a:p>
            <a:fld id="{5283769F-3820-4314-AA9C-914BD457A002}" type="slidenum">
              <a:rPr lang="en-US" smtClean="0"/>
              <a:t>93</a:t>
            </a:fld>
            <a:endParaRPr lang="en-US"/>
          </a:p>
        </p:txBody>
      </p:sp>
    </p:spTree>
    <p:extLst>
      <p:ext uri="{BB962C8B-B14F-4D97-AF65-F5344CB8AC3E}">
        <p14:creationId xmlns:p14="http://schemas.microsoft.com/office/powerpoint/2010/main" val="404935575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4E115-1CD2-D6BD-6E56-037E1F287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50087-33DF-BEFB-4D95-93661D5155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EF692-256A-ED1C-53CC-971F8215B563}"/>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Host your own themed launch party! This is a great way to involve the community, make a splash, and celebrate the launch of your book.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My good friend Stephen Burnett of </a:t>
            </a:r>
            <a:r>
              <a:rPr lang="en-US" sz="1200" b="0" i="0" u="none" strike="noStrike" kern="1200" dirty="0" err="1">
                <a:solidFill>
                  <a:schemeClr val="tx1"/>
                </a:solidFill>
                <a:effectLst/>
                <a:latin typeface="+mn-lt"/>
                <a:ea typeface="+mn-ea"/>
                <a:cs typeface="+mn-cs"/>
              </a:rPr>
              <a:t>Lorehaven</a:t>
            </a:r>
            <a:r>
              <a:rPr lang="en-US" sz="1200" b="0" i="0" u="none" strike="noStrike" kern="1200" dirty="0">
                <a:solidFill>
                  <a:schemeClr val="tx1"/>
                </a:solidFill>
                <a:effectLst/>
                <a:latin typeface="+mn-lt"/>
                <a:ea typeface="+mn-ea"/>
                <a:cs typeface="+mn-cs"/>
              </a:rPr>
              <a:t> fame hosted an amazing launch party for his book, Above the Circle of Earth. It was hosted at his local church with a sci-fi theme and colors matching the book cover, yummy food, a game where people designed their own spaceship consoles, and of course attendees got to meet the author and buy a signed first-edition hardcover hot off the press.</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If you’re releasing a </a:t>
            </a:r>
            <a:r>
              <a:rPr lang="en-US" sz="1200" b="0" i="0" u="none" strike="noStrike" kern="1200" dirty="0" err="1">
                <a:solidFill>
                  <a:schemeClr val="tx1"/>
                </a:solidFill>
                <a:effectLst/>
                <a:latin typeface="+mn-lt"/>
                <a:ea typeface="+mn-ea"/>
                <a:cs typeface="+mn-cs"/>
              </a:rPr>
              <a:t>fae</a:t>
            </a:r>
            <a:r>
              <a:rPr lang="en-US" sz="1200" b="0" i="0" u="none" strike="noStrike" kern="1200" dirty="0">
                <a:solidFill>
                  <a:schemeClr val="tx1"/>
                </a:solidFill>
                <a:effectLst/>
                <a:latin typeface="+mn-lt"/>
                <a:ea typeface="+mn-ea"/>
                <a:cs typeface="+mn-cs"/>
              </a:rPr>
              <a:t> fantasy, host a masquerade. A mystery? Host a murder mystery party! A classic fantasy? Somebody bust out Settlers of Catan for a board game party.</a:t>
            </a:r>
            <a:endParaRPr lang="en-US" dirty="0"/>
          </a:p>
        </p:txBody>
      </p:sp>
      <p:sp>
        <p:nvSpPr>
          <p:cNvPr id="4" name="Slide Number Placeholder 3">
            <a:extLst>
              <a:ext uri="{FF2B5EF4-FFF2-40B4-BE49-F238E27FC236}">
                <a16:creationId xmlns:a16="http://schemas.microsoft.com/office/drawing/2014/main" id="{E7314A32-89E8-473C-ABF9-963949999E3B}"/>
              </a:ext>
            </a:extLst>
          </p:cNvPr>
          <p:cNvSpPr>
            <a:spLocks noGrp="1"/>
          </p:cNvSpPr>
          <p:nvPr>
            <p:ph type="sldNum" sz="quarter" idx="5"/>
          </p:nvPr>
        </p:nvSpPr>
        <p:spPr/>
        <p:txBody>
          <a:bodyPr/>
          <a:lstStyle/>
          <a:p>
            <a:fld id="{5283769F-3820-4314-AA9C-914BD457A002}" type="slidenum">
              <a:rPr lang="en-US" smtClean="0"/>
              <a:t>94</a:t>
            </a:fld>
            <a:endParaRPr lang="en-US"/>
          </a:p>
        </p:txBody>
      </p:sp>
    </p:spTree>
    <p:extLst>
      <p:ext uri="{BB962C8B-B14F-4D97-AF65-F5344CB8AC3E}">
        <p14:creationId xmlns:p14="http://schemas.microsoft.com/office/powerpoint/2010/main" val="21336505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6F3A3-473A-6A43-39BF-D40A4943C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39002-433B-463F-4301-F7A8FCB9BA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E7882-0021-FCF4-414F-37139C47471F}"/>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Donate books to silent auctions for very cheap marketing and goodwill toward your community. Especially to help fundraise for events adjacent to your target audience.</a:t>
            </a:r>
          </a:p>
          <a:p>
            <a:pPr rtl="0"/>
            <a:r>
              <a:rPr lang="en-US" sz="1200" b="0" i="0" u="none" strike="noStrike" kern="1200" dirty="0">
                <a:solidFill>
                  <a:schemeClr val="tx1"/>
                </a:solidFill>
                <a:effectLst/>
                <a:latin typeface="+mn-lt"/>
                <a:ea typeface="+mn-ea"/>
                <a:cs typeface="+mn-cs"/>
              </a:rPr>
              <a:t> </a:t>
            </a:r>
            <a:endParaRPr lang="en-US" b="0" dirty="0">
              <a:effectLst/>
            </a:endParaRPr>
          </a:p>
          <a:p>
            <a:pPr rtl="0" fontAlgn="base"/>
            <a:r>
              <a:rPr lang="en-US" sz="1200" b="0" i="0" u="none" strike="noStrike" kern="1200" dirty="0">
                <a:solidFill>
                  <a:schemeClr val="tx1"/>
                </a:solidFill>
                <a:effectLst/>
                <a:latin typeface="+mn-lt"/>
                <a:ea typeface="+mn-ea"/>
                <a:cs typeface="+mn-cs"/>
              </a:rPr>
              <a:t>If you’ve got a YA book, donate to a fundraiser for local youth organization. If your target audience is men, donate to the local BBQ cookoff to support veterans or the local volunteer fire department. If you write historical fantasy, donate to the silent auction for your local museum or historical society.</a:t>
            </a:r>
          </a:p>
        </p:txBody>
      </p:sp>
      <p:sp>
        <p:nvSpPr>
          <p:cNvPr id="4" name="Slide Number Placeholder 3">
            <a:extLst>
              <a:ext uri="{FF2B5EF4-FFF2-40B4-BE49-F238E27FC236}">
                <a16:creationId xmlns:a16="http://schemas.microsoft.com/office/drawing/2014/main" id="{76B85D4B-A883-2977-9F4D-F32434FAE1CB}"/>
              </a:ext>
            </a:extLst>
          </p:cNvPr>
          <p:cNvSpPr>
            <a:spLocks noGrp="1"/>
          </p:cNvSpPr>
          <p:nvPr>
            <p:ph type="sldNum" sz="quarter" idx="5"/>
          </p:nvPr>
        </p:nvSpPr>
        <p:spPr/>
        <p:txBody>
          <a:bodyPr/>
          <a:lstStyle/>
          <a:p>
            <a:fld id="{5283769F-3820-4314-AA9C-914BD457A002}" type="slidenum">
              <a:rPr lang="en-US" smtClean="0"/>
              <a:t>95</a:t>
            </a:fld>
            <a:endParaRPr lang="en-US"/>
          </a:p>
        </p:txBody>
      </p:sp>
    </p:spTree>
    <p:extLst>
      <p:ext uri="{BB962C8B-B14F-4D97-AF65-F5344CB8AC3E}">
        <p14:creationId xmlns:p14="http://schemas.microsoft.com/office/powerpoint/2010/main" val="26652027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1168C-5DCA-4994-E58C-FB3C21FBB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B745B1-2F8D-83B4-6986-FDB52FDDAD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88791C-5194-EAAE-D685-4B119FBEA012}"/>
              </a:ext>
            </a:extLst>
          </p:cNvPr>
          <p:cNvSpPr>
            <a:spLocks noGrp="1"/>
          </p:cNvSpPr>
          <p:nvPr>
            <p:ph type="body" idx="1"/>
          </p:nvPr>
        </p:nvSpPr>
        <p:spPr/>
        <p:txBody>
          <a:bodyPr/>
          <a:lstStyle/>
          <a:p>
            <a:pPr marL="0" indent="0" algn="l">
              <a:buNone/>
            </a:pPr>
            <a:r>
              <a:rPr lang="en-US" sz="1200" b="0" i="0" u="none" strike="noStrike" kern="1200" dirty="0">
                <a:solidFill>
                  <a:schemeClr val="tx1"/>
                </a:solidFill>
                <a:effectLst/>
                <a:latin typeface="+mn-lt"/>
                <a:ea typeface="+mn-ea"/>
                <a:cs typeface="+mn-cs"/>
              </a:rPr>
              <a:t>And my final tip: THE SECRET </a:t>
            </a:r>
            <a:r>
              <a:rPr lang="en-US" sz="1200" dirty="0"/>
              <a:t>to a successful long-term writing career is to focus on </a:t>
            </a:r>
            <a:r>
              <a:rPr lang="en-US" sz="1200" u="sng" dirty="0"/>
              <a:t>serving your readers </a:t>
            </a:r>
            <a:r>
              <a:rPr lang="en-US" sz="1200" dirty="0"/>
              <a:t>and striving to do everything with </a:t>
            </a:r>
            <a:r>
              <a:rPr lang="en-US" sz="1200" u="sng" dirty="0"/>
              <a:t>excellence</a:t>
            </a:r>
            <a:r>
              <a:rPr lang="en-US" sz="1200" dirty="0"/>
              <a: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Soli Deo Gloria!</a:t>
            </a:r>
            <a:endParaRPr lang="en-US" dirty="0"/>
          </a:p>
        </p:txBody>
      </p:sp>
      <p:sp>
        <p:nvSpPr>
          <p:cNvPr id="4" name="Slide Number Placeholder 3">
            <a:extLst>
              <a:ext uri="{FF2B5EF4-FFF2-40B4-BE49-F238E27FC236}">
                <a16:creationId xmlns:a16="http://schemas.microsoft.com/office/drawing/2014/main" id="{FB15EEC9-73C0-0C6F-3126-61573DDED2AA}"/>
              </a:ext>
            </a:extLst>
          </p:cNvPr>
          <p:cNvSpPr>
            <a:spLocks noGrp="1"/>
          </p:cNvSpPr>
          <p:nvPr>
            <p:ph type="sldNum" sz="quarter" idx="5"/>
          </p:nvPr>
        </p:nvSpPr>
        <p:spPr/>
        <p:txBody>
          <a:bodyPr/>
          <a:lstStyle/>
          <a:p>
            <a:fld id="{5283769F-3820-4314-AA9C-914BD457A002}" type="slidenum">
              <a:rPr lang="en-US" smtClean="0"/>
              <a:t>96</a:t>
            </a:fld>
            <a:endParaRPr lang="en-US"/>
          </a:p>
        </p:txBody>
      </p:sp>
    </p:spTree>
    <p:extLst>
      <p:ext uri="{BB962C8B-B14F-4D97-AF65-F5344CB8AC3E}">
        <p14:creationId xmlns:p14="http://schemas.microsoft.com/office/powerpoint/2010/main" val="382566479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right, that’s it. You may now throw your tomatoes.</a:t>
            </a:r>
          </a:p>
        </p:txBody>
      </p:sp>
      <p:sp>
        <p:nvSpPr>
          <p:cNvPr id="4" name="Slide Number Placeholder 3"/>
          <p:cNvSpPr>
            <a:spLocks noGrp="1"/>
          </p:cNvSpPr>
          <p:nvPr>
            <p:ph type="sldNum" sz="quarter" idx="5"/>
          </p:nvPr>
        </p:nvSpPr>
        <p:spPr/>
        <p:txBody>
          <a:bodyPr/>
          <a:lstStyle/>
          <a:p>
            <a:fld id="{5283769F-3820-4314-AA9C-914BD457A002}" type="slidenum">
              <a:rPr lang="en-US" smtClean="0"/>
              <a:t>97</a:t>
            </a:fld>
            <a:endParaRPr lang="en-US"/>
          </a:p>
        </p:txBody>
      </p:sp>
    </p:spTree>
    <p:extLst>
      <p:ext uri="{BB962C8B-B14F-4D97-AF65-F5344CB8AC3E}">
        <p14:creationId xmlns:p14="http://schemas.microsoft.com/office/powerpoint/2010/main" val="387429437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more of my long-winded advice, I’ve stuffed many gems into The Busy Mom’s Guide to Writing series, and my booth buddy Angela has a book on Selling Your Books Locally.</a:t>
            </a:r>
          </a:p>
          <a:p>
            <a:endParaRPr lang="en-US" dirty="0"/>
          </a:p>
          <a:p>
            <a:r>
              <a:rPr lang="en-US" dirty="0"/>
              <a:t>In these you can also find out how to avoid all the potholes we fell into when I first started writing, publishing, and marketing.</a:t>
            </a:r>
          </a:p>
        </p:txBody>
      </p:sp>
      <p:sp>
        <p:nvSpPr>
          <p:cNvPr id="4" name="Slide Number Placeholder 3"/>
          <p:cNvSpPr>
            <a:spLocks noGrp="1"/>
          </p:cNvSpPr>
          <p:nvPr>
            <p:ph type="sldNum" sz="quarter" idx="5"/>
          </p:nvPr>
        </p:nvSpPr>
        <p:spPr/>
        <p:txBody>
          <a:bodyPr/>
          <a:lstStyle/>
          <a:p>
            <a:fld id="{5283769F-3820-4314-AA9C-914BD457A002}" type="slidenum">
              <a:rPr lang="en-US" smtClean="0"/>
              <a:t>98</a:t>
            </a:fld>
            <a:endParaRPr lang="en-US"/>
          </a:p>
        </p:txBody>
      </p:sp>
    </p:spTree>
    <p:extLst>
      <p:ext uri="{BB962C8B-B14F-4D97-AF65-F5344CB8AC3E}">
        <p14:creationId xmlns:p14="http://schemas.microsoft.com/office/powerpoint/2010/main" val="315983075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 if you’re a nerd like me, check out my award-winning sci-fi/fantasy novels on my website, JamieFoley.com. All of my books are available for sale at the Fayette Press booth in the vendor hall, and I’d be very happy to sign them for you. *WINK*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the QR code and link to download the slides, which will be active only for the next 2 weeks. I apologize if I spoke too quickly and stressed y’all out. Do we have time for questions? </a:t>
            </a:r>
          </a:p>
          <a:p>
            <a:endParaRPr lang="en-US" dirty="0"/>
          </a:p>
          <a:p>
            <a:r>
              <a:rPr lang="en-US" dirty="0"/>
              <a:t>My next class is starting in a few minutes. But if anyone wants to follow me there, there should be more time for Q&amp;A after that one.</a:t>
            </a:r>
          </a:p>
          <a:p>
            <a:endParaRPr lang="en-US" dirty="0"/>
          </a:p>
          <a:p>
            <a:r>
              <a:rPr lang="en-US" dirty="0"/>
              <a:t>Thank you!</a:t>
            </a:r>
          </a:p>
        </p:txBody>
      </p:sp>
      <p:sp>
        <p:nvSpPr>
          <p:cNvPr id="4" name="Slide Number Placeholder 3"/>
          <p:cNvSpPr>
            <a:spLocks noGrp="1"/>
          </p:cNvSpPr>
          <p:nvPr>
            <p:ph type="sldNum" sz="quarter" idx="5"/>
          </p:nvPr>
        </p:nvSpPr>
        <p:spPr/>
        <p:txBody>
          <a:bodyPr/>
          <a:lstStyle/>
          <a:p>
            <a:fld id="{A3C6CF9A-8659-45DA-9B69-106FA53310C8}" type="slidenum">
              <a:rPr lang="en-US" smtClean="0"/>
              <a:t>99</a:t>
            </a:fld>
            <a:endParaRPr lang="en-US"/>
          </a:p>
        </p:txBody>
      </p:sp>
    </p:spTree>
    <p:extLst>
      <p:ext uri="{BB962C8B-B14F-4D97-AF65-F5344CB8AC3E}">
        <p14:creationId xmlns:p14="http://schemas.microsoft.com/office/powerpoint/2010/main" val="344051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B1859-F151-38E0-6D2D-73D5C5401E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E9EBA6-9AF6-7677-FE2A-CFC711F40B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FAFE9B-2644-7776-BFF9-5B790BE41796}"/>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5" name="Footer Placeholder 4">
            <a:extLst>
              <a:ext uri="{FF2B5EF4-FFF2-40B4-BE49-F238E27FC236}">
                <a16:creationId xmlns:a16="http://schemas.microsoft.com/office/drawing/2014/main" id="{8EF50260-E440-3366-19F8-2C7D5BB351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F958B9-9648-58A6-8288-630BD6B43720}"/>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582027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B73CB-70D2-083C-382A-6960B10616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71359B-F654-58AC-1C5A-5CA157B06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2AB1C6-1F33-FDA4-21EF-94E65EE7C81A}"/>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5" name="Footer Placeholder 4">
            <a:extLst>
              <a:ext uri="{FF2B5EF4-FFF2-40B4-BE49-F238E27FC236}">
                <a16:creationId xmlns:a16="http://schemas.microsoft.com/office/drawing/2014/main" id="{6950BE91-3A5C-B2DF-B2A7-B676FF3D2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0C2223-2EB7-5C33-4B28-27C8A6183950}"/>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901329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28B910-2BF4-060D-ACB7-EE298BE33B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FE9B83-2874-BF79-6A24-E01DB99D84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50E50-9C6A-67FF-D01D-EDF9CE8D0ABF}"/>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5" name="Footer Placeholder 4">
            <a:extLst>
              <a:ext uri="{FF2B5EF4-FFF2-40B4-BE49-F238E27FC236}">
                <a16:creationId xmlns:a16="http://schemas.microsoft.com/office/drawing/2014/main" id="{506101E0-0819-06BE-8B27-992AC1C72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4D229D-FCF8-80FF-70F0-50451BDC6ECC}"/>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32203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93E7-142D-6646-9C64-A8757638D4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453199-187C-EE07-3BC1-49719520D8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B7183D-85F7-8D67-EB44-4B5E54ABB7E8}"/>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5" name="Footer Placeholder 4">
            <a:extLst>
              <a:ext uri="{FF2B5EF4-FFF2-40B4-BE49-F238E27FC236}">
                <a16:creationId xmlns:a16="http://schemas.microsoft.com/office/drawing/2014/main" id="{6F1CA830-94A9-6C04-2961-4B21DBEBE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90BD5-9582-9F19-3757-6534FCD42250}"/>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019324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06790-BFC2-D2AB-67B6-B4E16BA13E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4DF1F7-CC4A-0A3A-EADF-B1C0E444D77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F0B573-5733-F47B-6D64-76E7919533AC}"/>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5" name="Footer Placeholder 4">
            <a:extLst>
              <a:ext uri="{FF2B5EF4-FFF2-40B4-BE49-F238E27FC236}">
                <a16:creationId xmlns:a16="http://schemas.microsoft.com/office/drawing/2014/main" id="{333F2DE2-F9A5-DB99-4187-EE3C085B7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6A1CB9-429D-ADBE-B7CD-7BFCAD39564D}"/>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170936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F6545-9B5D-2428-1803-88417FE304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E9463F-0924-8152-95CF-737DB8337E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2AD429-F1F3-9EEB-E03F-65BA613368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693C7E-D0EA-1FD3-DE8F-7553015C0916}"/>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6" name="Footer Placeholder 5">
            <a:extLst>
              <a:ext uri="{FF2B5EF4-FFF2-40B4-BE49-F238E27FC236}">
                <a16:creationId xmlns:a16="http://schemas.microsoft.com/office/drawing/2014/main" id="{CEC76924-66FF-15C4-CB23-69934630E2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678FF7-D0CB-5CDA-FF1B-392481B7B7A2}"/>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788746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7A32F-127B-AF6A-775B-9B2D2588DD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1DF693-F4E3-1E2D-AE64-98800D9B20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F61123-3737-2476-FF42-2D56034E08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ED2553-E66B-3D85-6D1C-3EFE310782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405AE-14B3-50ED-FA39-8A689115EA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1D2548-95DA-9679-0AB9-DDCAA6BFC049}"/>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8" name="Footer Placeholder 7">
            <a:extLst>
              <a:ext uri="{FF2B5EF4-FFF2-40B4-BE49-F238E27FC236}">
                <a16:creationId xmlns:a16="http://schemas.microsoft.com/office/drawing/2014/main" id="{97E54687-83AD-02A0-B1FB-C60FE86E20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3528CA-B0BA-7159-71DD-81916090B045}"/>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305204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C4D66-D9D1-998F-41F1-85A8A3249F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664295-C9B4-3C83-F1ED-E782122896D7}"/>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4" name="Footer Placeholder 3">
            <a:extLst>
              <a:ext uri="{FF2B5EF4-FFF2-40B4-BE49-F238E27FC236}">
                <a16:creationId xmlns:a16="http://schemas.microsoft.com/office/drawing/2014/main" id="{FFDC17C9-7034-2190-EE42-1CD11F5DCC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3F53AC-53AA-2737-F1AC-ED16BFF5DC37}"/>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1961844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80ECC9-82E4-902C-B218-06BFB0E8B156}"/>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3" name="Footer Placeholder 2">
            <a:extLst>
              <a:ext uri="{FF2B5EF4-FFF2-40B4-BE49-F238E27FC236}">
                <a16:creationId xmlns:a16="http://schemas.microsoft.com/office/drawing/2014/main" id="{524CFD89-2EFE-60A8-9263-18F81078A3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F1976F-6770-DABA-352D-2648BEC2F981}"/>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3604400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84840-DAD2-DBAF-BE90-686E5B1BF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3CA027-53A7-F185-CC1E-C6CEE2DFD7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8DE40B-8EE6-9357-FE9D-2A72F6CA0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8B4FA0-AAE2-78C8-380D-2C76F37E784B}"/>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6" name="Footer Placeholder 5">
            <a:extLst>
              <a:ext uri="{FF2B5EF4-FFF2-40B4-BE49-F238E27FC236}">
                <a16:creationId xmlns:a16="http://schemas.microsoft.com/office/drawing/2014/main" id="{FC593298-67E1-8C8C-8310-713F313F77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966716-DAF5-439E-2385-F94AE999A3A2}"/>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125451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B929D-BECA-CA7F-5A73-9129BAF00B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A01C55-9B2E-C018-8E73-C2508E93E5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8EE2BB-AED9-C92C-4862-1ADA8C645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F84DD7-4782-F0C1-11F8-829352087CC4}"/>
              </a:ext>
            </a:extLst>
          </p:cNvPr>
          <p:cNvSpPr>
            <a:spLocks noGrp="1"/>
          </p:cNvSpPr>
          <p:nvPr>
            <p:ph type="dt" sz="half" idx="10"/>
          </p:nvPr>
        </p:nvSpPr>
        <p:spPr/>
        <p:txBody>
          <a:bodyPr/>
          <a:lstStyle/>
          <a:p>
            <a:fld id="{2D86BA71-4FF2-4576-97D4-2B71679A48CC}" type="datetimeFigureOut">
              <a:rPr lang="en-US" smtClean="0"/>
              <a:t>6/15/2026</a:t>
            </a:fld>
            <a:endParaRPr lang="en-US"/>
          </a:p>
        </p:txBody>
      </p:sp>
      <p:sp>
        <p:nvSpPr>
          <p:cNvPr id="6" name="Footer Placeholder 5">
            <a:extLst>
              <a:ext uri="{FF2B5EF4-FFF2-40B4-BE49-F238E27FC236}">
                <a16:creationId xmlns:a16="http://schemas.microsoft.com/office/drawing/2014/main" id="{2A939D9F-BC9F-C4D3-08EF-D15CF2354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8C86E6-F89F-C248-E9C2-4EBFA4425E17}"/>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1756036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3AF48B-265A-EC96-64DD-D4A144F593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35D5C2-92B5-AD34-931B-0C72A7BD43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74CC66-56CE-947F-AEB5-A2008E4AC9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86BA71-4FF2-4576-97D4-2B71679A48CC}" type="datetimeFigureOut">
              <a:rPr lang="en-US" smtClean="0"/>
              <a:t>6/15/2026</a:t>
            </a:fld>
            <a:endParaRPr lang="en-US"/>
          </a:p>
        </p:txBody>
      </p:sp>
      <p:sp>
        <p:nvSpPr>
          <p:cNvPr id="5" name="Footer Placeholder 4">
            <a:extLst>
              <a:ext uri="{FF2B5EF4-FFF2-40B4-BE49-F238E27FC236}">
                <a16:creationId xmlns:a16="http://schemas.microsoft.com/office/drawing/2014/main" id="{B8186F92-0CA2-BBC5-326E-6BEBF68BC3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BDB292C-96FB-5EE5-061B-1CFBBFA675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89D117-0F81-4B2C-B18B-23E944EA2D4D}" type="slidenum">
              <a:rPr lang="en-US" smtClean="0"/>
              <a:t>‹#›</a:t>
            </a:fld>
            <a:endParaRPr lang="en-US"/>
          </a:p>
        </p:txBody>
      </p:sp>
    </p:spTree>
    <p:extLst>
      <p:ext uri="{BB962C8B-B14F-4D97-AF65-F5344CB8AC3E}">
        <p14:creationId xmlns:p14="http://schemas.microsoft.com/office/powerpoint/2010/main" val="859670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customXml" Target="../ink/ink8.xml"/><Relationship Id="rId26" Type="http://schemas.openxmlformats.org/officeDocument/2006/relationships/customXml" Target="../ink/ink12.xml"/><Relationship Id="rId3" Type="http://schemas.openxmlformats.org/officeDocument/2006/relationships/image" Target="../media/image27.png"/><Relationship Id="rId21" Type="http://schemas.openxmlformats.org/officeDocument/2006/relationships/image" Target="../media/image36.png"/><Relationship Id="rId34" Type="http://schemas.openxmlformats.org/officeDocument/2006/relationships/customXml" Target="../ink/ink16.xml"/><Relationship Id="rId7" Type="http://schemas.openxmlformats.org/officeDocument/2006/relationships/image" Target="../media/image29.png"/><Relationship Id="rId12" Type="http://schemas.openxmlformats.org/officeDocument/2006/relationships/customXml" Target="../ink/ink5.xml"/><Relationship Id="rId17" Type="http://schemas.openxmlformats.org/officeDocument/2006/relationships/image" Target="../media/image34.png"/><Relationship Id="rId25" Type="http://schemas.openxmlformats.org/officeDocument/2006/relationships/image" Target="../media/image38.png"/><Relationship Id="rId33" Type="http://schemas.openxmlformats.org/officeDocument/2006/relationships/image" Target="../media/image42.png"/><Relationship Id="rId2" Type="http://schemas.openxmlformats.org/officeDocument/2006/relationships/notesSlide" Target="../notesSlides/notesSlide19.xml"/><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31.png"/><Relationship Id="rId24" Type="http://schemas.openxmlformats.org/officeDocument/2006/relationships/customXml" Target="../ink/ink11.xml"/><Relationship Id="rId32" Type="http://schemas.openxmlformats.org/officeDocument/2006/relationships/customXml" Target="../ink/ink15.xml"/><Relationship Id="rId5" Type="http://schemas.openxmlformats.org/officeDocument/2006/relationships/image" Target="../media/image28.png"/><Relationship Id="rId15" Type="http://schemas.openxmlformats.org/officeDocument/2006/relationships/image" Target="../media/image33.png"/><Relationship Id="rId23" Type="http://schemas.openxmlformats.org/officeDocument/2006/relationships/image" Target="../media/image37.png"/><Relationship Id="rId28" Type="http://schemas.openxmlformats.org/officeDocument/2006/relationships/customXml" Target="../ink/ink13.xml"/><Relationship Id="rId10" Type="http://schemas.openxmlformats.org/officeDocument/2006/relationships/customXml" Target="../ink/ink4.xml"/><Relationship Id="rId19" Type="http://schemas.openxmlformats.org/officeDocument/2006/relationships/image" Target="../media/image35.png"/><Relationship Id="rId31" Type="http://schemas.openxmlformats.org/officeDocument/2006/relationships/image" Target="../media/image41.png"/><Relationship Id="rId4" Type="http://schemas.openxmlformats.org/officeDocument/2006/relationships/customXml" Target="../ink/ink1.xml"/><Relationship Id="rId9" Type="http://schemas.openxmlformats.org/officeDocument/2006/relationships/image" Target="../media/image30.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39.png"/><Relationship Id="rId30" Type="http://schemas.openxmlformats.org/officeDocument/2006/relationships/customXml" Target="../ink/ink14.xml"/><Relationship Id="rId35" Type="http://schemas.openxmlformats.org/officeDocument/2006/relationships/image" Target="../media/image43.png"/><Relationship Id="rId8" Type="http://schemas.openxmlformats.org/officeDocument/2006/relationships/customXml" Target="../ink/ink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customXml" Target="../ink/ink17.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5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5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88.jpg"/><Relationship Id="rId4" Type="http://schemas.openxmlformats.org/officeDocument/2006/relationships/image" Target="../media/image87.jpeg"/></Relationships>
</file>

<file path=ppt/slides/_rels/slide6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68.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6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72.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7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jpeg"/></Relationships>
</file>

<file path=ppt/slides/_rels/slide80.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106.jpeg"/></Relationships>
</file>

<file path=ppt/slides/_rels/slide8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image" Target="../media/image115.jpg"/><Relationship Id="rId5" Type="http://schemas.openxmlformats.org/officeDocument/2006/relationships/image" Target="../media/image114.jpg"/><Relationship Id="rId4" Type="http://schemas.openxmlformats.org/officeDocument/2006/relationships/image" Target="../media/image113.jpeg"/></Relationships>
</file>

<file path=ppt/slides/_rels/slide9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91.xml"/><Relationship Id="rId1" Type="http://schemas.openxmlformats.org/officeDocument/2006/relationships/slideLayout" Target="../slideLayouts/slideLayout2.xml"/><Relationship Id="rId5" Type="http://schemas.openxmlformats.org/officeDocument/2006/relationships/image" Target="../media/image118.jpeg"/><Relationship Id="rId4" Type="http://schemas.openxmlformats.org/officeDocument/2006/relationships/image" Target="../media/image117.png"/></Relationships>
</file>

<file path=ppt/slides/_rels/slide9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122.jpeg"/></Relationships>
</file>

<file path=ppt/slides/_rels/slide9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99.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5.jpg"/><Relationship Id="rId7" Type="http://schemas.openxmlformats.org/officeDocument/2006/relationships/image" Target="../media/image18.jpeg"/><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126.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271C8D-5C24-4730-8639-3DE4569B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280999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33738-74C7-322D-2CA8-6AD1D96D75C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03ED71D-CFED-37C0-C8FB-703A3D8D9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3844" y="-1060589"/>
            <a:ext cx="16151454" cy="9085193"/>
          </a:xfrm>
          <a:prstGeom prst="rect">
            <a:avLst/>
          </a:prstGeom>
        </p:spPr>
      </p:pic>
    </p:spTree>
    <p:extLst>
      <p:ext uri="{BB962C8B-B14F-4D97-AF65-F5344CB8AC3E}">
        <p14:creationId xmlns:p14="http://schemas.microsoft.com/office/powerpoint/2010/main" val="3200148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297BD-C6B3-667E-5D56-8520CBCE631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DC2CF9-6B4D-1EFF-C239-A05D02A85E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70963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F45A2-2CD1-BDAB-4034-F87C81F933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2AF00C-1454-14EF-5581-6F48B97BC5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325447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E6B5C-997C-32BB-4DFA-8FE6FF979F9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7E9E0C5-39AE-726C-ED3D-F7AC3263D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260787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FB319-0D31-8423-E594-D84E373EBE3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7AD0ACB-1727-44D0-287E-9B3A987E7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4170241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FC4427-6D1C-0E31-AD32-4E4D7EFA58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106921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C1B21-6032-C1B2-D193-093F941F669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C8788DB-8785-9899-DFAB-4B8684848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229106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020F0-CDC0-0AA9-EA63-05D3DA0E3A5D}"/>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C9C08C6C-30C6-BE38-16BD-5319735D1A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1600"/>
            <a:ext cx="12192000" cy="917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117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925C5-3048-3453-34D9-1198FCF84CF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2BC293D-68FE-8472-5ECB-FCF07AA9C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671875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E25FC-11AF-B77F-A639-5EBD04FF64D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2E464B8-4871-05DD-5447-98B803C587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Ink 4">
                <a:extLst>
                  <a:ext uri="{FF2B5EF4-FFF2-40B4-BE49-F238E27FC236}">
                    <a16:creationId xmlns:a16="http://schemas.microsoft.com/office/drawing/2014/main" id="{AA30517F-7F4D-7B4A-A6AE-D0362E4F1AC5}"/>
                  </a:ext>
                </a:extLst>
              </p14:cNvPr>
              <p14:cNvContentPartPr/>
              <p14:nvPr/>
            </p14:nvContentPartPr>
            <p14:xfrm>
              <a:off x="5602937" y="696703"/>
              <a:ext cx="433440" cy="691920"/>
            </p14:xfrm>
          </p:contentPart>
        </mc:Choice>
        <mc:Fallback xmlns="">
          <p:pic>
            <p:nvPicPr>
              <p:cNvPr id="5" name="Ink 4">
                <a:extLst>
                  <a:ext uri="{FF2B5EF4-FFF2-40B4-BE49-F238E27FC236}">
                    <a16:creationId xmlns:a16="http://schemas.microsoft.com/office/drawing/2014/main" id="{AA30517F-7F4D-7B4A-A6AE-D0362E4F1AC5}"/>
                  </a:ext>
                </a:extLst>
              </p:cNvPr>
              <p:cNvPicPr/>
              <p:nvPr/>
            </p:nvPicPr>
            <p:blipFill>
              <a:blip r:embed="rId5"/>
              <a:stretch>
                <a:fillRect/>
              </a:stretch>
            </p:blipFill>
            <p:spPr>
              <a:xfrm>
                <a:off x="5596817" y="690583"/>
                <a:ext cx="445680" cy="704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7" name="Ink 6">
                <a:extLst>
                  <a:ext uri="{FF2B5EF4-FFF2-40B4-BE49-F238E27FC236}">
                    <a16:creationId xmlns:a16="http://schemas.microsoft.com/office/drawing/2014/main" id="{11953C65-21D5-3435-1B36-489F18EA56EA}"/>
                  </a:ext>
                </a:extLst>
              </p14:cNvPr>
              <p14:cNvContentPartPr/>
              <p14:nvPr/>
            </p14:nvContentPartPr>
            <p14:xfrm>
              <a:off x="5852057" y="1031863"/>
              <a:ext cx="13320" cy="169920"/>
            </p14:xfrm>
          </p:contentPart>
        </mc:Choice>
        <mc:Fallback xmlns="">
          <p:pic>
            <p:nvPicPr>
              <p:cNvPr id="7" name="Ink 6">
                <a:extLst>
                  <a:ext uri="{FF2B5EF4-FFF2-40B4-BE49-F238E27FC236}">
                    <a16:creationId xmlns:a16="http://schemas.microsoft.com/office/drawing/2014/main" id="{11953C65-21D5-3435-1B36-489F18EA56EA}"/>
                  </a:ext>
                </a:extLst>
              </p:cNvPr>
              <p:cNvPicPr/>
              <p:nvPr/>
            </p:nvPicPr>
            <p:blipFill>
              <a:blip r:embed="rId7"/>
              <a:stretch>
                <a:fillRect/>
              </a:stretch>
            </p:blipFill>
            <p:spPr>
              <a:xfrm>
                <a:off x="5845937" y="1025743"/>
                <a:ext cx="25560" cy="182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9" name="Ink 8">
                <a:extLst>
                  <a:ext uri="{FF2B5EF4-FFF2-40B4-BE49-F238E27FC236}">
                    <a16:creationId xmlns:a16="http://schemas.microsoft.com/office/drawing/2014/main" id="{C00C7A80-BBFE-C1AF-0C0A-DDD33EA7F571}"/>
                  </a:ext>
                </a:extLst>
              </p14:cNvPr>
              <p14:cNvContentPartPr/>
              <p14:nvPr/>
            </p14:nvContentPartPr>
            <p14:xfrm>
              <a:off x="5728577" y="352903"/>
              <a:ext cx="371880" cy="888120"/>
            </p14:xfrm>
          </p:contentPart>
        </mc:Choice>
        <mc:Fallback xmlns="">
          <p:pic>
            <p:nvPicPr>
              <p:cNvPr id="9" name="Ink 8">
                <a:extLst>
                  <a:ext uri="{FF2B5EF4-FFF2-40B4-BE49-F238E27FC236}">
                    <a16:creationId xmlns:a16="http://schemas.microsoft.com/office/drawing/2014/main" id="{C00C7A80-BBFE-C1AF-0C0A-DDD33EA7F571}"/>
                  </a:ext>
                </a:extLst>
              </p:cNvPr>
              <p:cNvPicPr/>
              <p:nvPr/>
            </p:nvPicPr>
            <p:blipFill>
              <a:blip r:embed="rId9"/>
              <a:stretch>
                <a:fillRect/>
              </a:stretch>
            </p:blipFill>
            <p:spPr>
              <a:xfrm>
                <a:off x="5722457" y="346783"/>
                <a:ext cx="384120" cy="900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0" name="Ink 9">
                <a:extLst>
                  <a:ext uri="{FF2B5EF4-FFF2-40B4-BE49-F238E27FC236}">
                    <a16:creationId xmlns:a16="http://schemas.microsoft.com/office/drawing/2014/main" id="{F42376E3-C7A3-8393-7311-B6BF6C0A8756}"/>
                  </a:ext>
                </a:extLst>
              </p14:cNvPr>
              <p14:cNvContentPartPr/>
              <p14:nvPr/>
            </p14:nvContentPartPr>
            <p14:xfrm>
              <a:off x="5824697" y="705343"/>
              <a:ext cx="94680" cy="312120"/>
            </p14:xfrm>
          </p:contentPart>
        </mc:Choice>
        <mc:Fallback xmlns="">
          <p:pic>
            <p:nvPicPr>
              <p:cNvPr id="10" name="Ink 9">
                <a:extLst>
                  <a:ext uri="{FF2B5EF4-FFF2-40B4-BE49-F238E27FC236}">
                    <a16:creationId xmlns:a16="http://schemas.microsoft.com/office/drawing/2014/main" id="{F42376E3-C7A3-8393-7311-B6BF6C0A8756}"/>
                  </a:ext>
                </a:extLst>
              </p:cNvPr>
              <p:cNvPicPr/>
              <p:nvPr/>
            </p:nvPicPr>
            <p:blipFill>
              <a:blip r:embed="rId11"/>
              <a:stretch>
                <a:fillRect/>
              </a:stretch>
            </p:blipFill>
            <p:spPr>
              <a:xfrm>
                <a:off x="5818577" y="699223"/>
                <a:ext cx="106920" cy="324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1" name="Ink 10">
                <a:extLst>
                  <a:ext uri="{FF2B5EF4-FFF2-40B4-BE49-F238E27FC236}">
                    <a16:creationId xmlns:a16="http://schemas.microsoft.com/office/drawing/2014/main" id="{8F9D65C6-252A-C37D-8406-F335385AA249}"/>
                  </a:ext>
                </a:extLst>
              </p14:cNvPr>
              <p14:cNvContentPartPr/>
              <p14:nvPr/>
            </p14:nvContentPartPr>
            <p14:xfrm>
              <a:off x="5633537" y="642343"/>
              <a:ext cx="402480" cy="698040"/>
            </p14:xfrm>
          </p:contentPart>
        </mc:Choice>
        <mc:Fallback xmlns="">
          <p:pic>
            <p:nvPicPr>
              <p:cNvPr id="11" name="Ink 10">
                <a:extLst>
                  <a:ext uri="{FF2B5EF4-FFF2-40B4-BE49-F238E27FC236}">
                    <a16:creationId xmlns:a16="http://schemas.microsoft.com/office/drawing/2014/main" id="{8F9D65C6-252A-C37D-8406-F335385AA249}"/>
                  </a:ext>
                </a:extLst>
              </p:cNvPr>
              <p:cNvPicPr/>
              <p:nvPr/>
            </p:nvPicPr>
            <p:blipFill>
              <a:blip r:embed="rId13"/>
              <a:stretch>
                <a:fillRect/>
              </a:stretch>
            </p:blipFill>
            <p:spPr>
              <a:xfrm>
                <a:off x="5615897" y="624343"/>
                <a:ext cx="438120" cy="733680"/>
              </a:xfrm>
              <a:prstGeom prst="rect">
                <a:avLst/>
              </a:prstGeom>
            </p:spPr>
          </p:pic>
        </mc:Fallback>
      </mc:AlternateContent>
      <p:grpSp>
        <p:nvGrpSpPr>
          <p:cNvPr id="21" name="Group 20">
            <a:extLst>
              <a:ext uri="{FF2B5EF4-FFF2-40B4-BE49-F238E27FC236}">
                <a16:creationId xmlns:a16="http://schemas.microsoft.com/office/drawing/2014/main" id="{43C5FC26-F28F-B4E4-5A07-CD8A86950C49}"/>
              </a:ext>
            </a:extLst>
          </p:cNvPr>
          <p:cNvGrpSpPr/>
          <p:nvPr/>
        </p:nvGrpSpPr>
        <p:grpSpPr>
          <a:xfrm>
            <a:off x="5590697" y="758623"/>
            <a:ext cx="392040" cy="846360"/>
            <a:chOff x="5590697" y="758623"/>
            <a:chExt cx="392040" cy="846360"/>
          </a:xfrm>
        </p:grpSpPr>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3" name="Ink 12">
                  <a:extLst>
                    <a:ext uri="{FF2B5EF4-FFF2-40B4-BE49-F238E27FC236}">
                      <a16:creationId xmlns:a16="http://schemas.microsoft.com/office/drawing/2014/main" id="{B51155AF-B8A5-AE4C-A1FA-6BF6A90D87B1}"/>
                    </a:ext>
                  </a:extLst>
                </p14:cNvPr>
                <p14:cNvContentPartPr/>
                <p14:nvPr/>
              </p14:nvContentPartPr>
              <p14:xfrm>
                <a:off x="5604377" y="758623"/>
                <a:ext cx="39240" cy="600120"/>
              </p14:xfrm>
            </p:contentPart>
          </mc:Choice>
          <mc:Fallback xmlns="">
            <p:pic>
              <p:nvPicPr>
                <p:cNvPr id="13" name="Ink 12">
                  <a:extLst>
                    <a:ext uri="{FF2B5EF4-FFF2-40B4-BE49-F238E27FC236}">
                      <a16:creationId xmlns:a16="http://schemas.microsoft.com/office/drawing/2014/main" id="{B51155AF-B8A5-AE4C-A1FA-6BF6A90D87B1}"/>
                    </a:ext>
                  </a:extLst>
                </p:cNvPr>
                <p:cNvPicPr/>
                <p:nvPr/>
              </p:nvPicPr>
              <p:blipFill>
                <a:blip r:embed="rId15"/>
                <a:stretch>
                  <a:fillRect/>
                </a:stretch>
              </p:blipFill>
              <p:spPr>
                <a:xfrm>
                  <a:off x="5586737" y="740623"/>
                  <a:ext cx="74880" cy="635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4" name="Ink 13">
                  <a:extLst>
                    <a:ext uri="{FF2B5EF4-FFF2-40B4-BE49-F238E27FC236}">
                      <a16:creationId xmlns:a16="http://schemas.microsoft.com/office/drawing/2014/main" id="{C8DC1B8A-3A8A-830D-731D-933D5A939DCF}"/>
                    </a:ext>
                  </a:extLst>
                </p14:cNvPr>
                <p14:cNvContentPartPr/>
                <p14:nvPr/>
              </p14:nvContentPartPr>
              <p14:xfrm>
                <a:off x="5590697" y="824503"/>
                <a:ext cx="360" cy="272880"/>
              </p14:xfrm>
            </p:contentPart>
          </mc:Choice>
          <mc:Fallback xmlns="">
            <p:pic>
              <p:nvPicPr>
                <p:cNvPr id="14" name="Ink 13">
                  <a:extLst>
                    <a:ext uri="{FF2B5EF4-FFF2-40B4-BE49-F238E27FC236}">
                      <a16:creationId xmlns:a16="http://schemas.microsoft.com/office/drawing/2014/main" id="{C8DC1B8A-3A8A-830D-731D-933D5A939DCF}"/>
                    </a:ext>
                  </a:extLst>
                </p:cNvPr>
                <p:cNvPicPr/>
                <p:nvPr/>
              </p:nvPicPr>
              <p:blipFill>
                <a:blip r:embed="rId17"/>
                <a:stretch>
                  <a:fillRect/>
                </a:stretch>
              </p:blipFill>
              <p:spPr>
                <a:xfrm>
                  <a:off x="5572697" y="806863"/>
                  <a:ext cx="36000" cy="308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6" name="Ink 15">
                  <a:extLst>
                    <a:ext uri="{FF2B5EF4-FFF2-40B4-BE49-F238E27FC236}">
                      <a16:creationId xmlns:a16="http://schemas.microsoft.com/office/drawing/2014/main" id="{04D977E9-E489-90AE-BE2D-2EF213C6034B}"/>
                    </a:ext>
                  </a:extLst>
                </p14:cNvPr>
                <p14:cNvContentPartPr/>
                <p14:nvPr/>
              </p14:nvContentPartPr>
              <p14:xfrm>
                <a:off x="5682497" y="1489063"/>
                <a:ext cx="360" cy="360"/>
              </p14:xfrm>
            </p:contentPart>
          </mc:Choice>
          <mc:Fallback xmlns="">
            <p:pic>
              <p:nvPicPr>
                <p:cNvPr id="16" name="Ink 15">
                  <a:extLst>
                    <a:ext uri="{FF2B5EF4-FFF2-40B4-BE49-F238E27FC236}">
                      <a16:creationId xmlns:a16="http://schemas.microsoft.com/office/drawing/2014/main" id="{04D977E9-E489-90AE-BE2D-2EF213C6034B}"/>
                    </a:ext>
                  </a:extLst>
                </p:cNvPr>
                <p:cNvPicPr/>
                <p:nvPr/>
              </p:nvPicPr>
              <p:blipFill>
                <a:blip r:embed="rId19"/>
                <a:stretch>
                  <a:fillRect/>
                </a:stretch>
              </p:blipFill>
              <p:spPr>
                <a:xfrm>
                  <a:off x="5664497" y="1471063"/>
                  <a:ext cx="36000" cy="3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17" name="Ink 16">
                  <a:extLst>
                    <a:ext uri="{FF2B5EF4-FFF2-40B4-BE49-F238E27FC236}">
                      <a16:creationId xmlns:a16="http://schemas.microsoft.com/office/drawing/2014/main" id="{686D8D4C-FFEB-A009-39EB-612B3CF9F0C5}"/>
                    </a:ext>
                  </a:extLst>
                </p14:cNvPr>
                <p14:cNvContentPartPr/>
                <p14:nvPr/>
              </p14:nvContentPartPr>
              <p14:xfrm>
                <a:off x="5682497" y="1149583"/>
                <a:ext cx="117000" cy="455400"/>
              </p14:xfrm>
            </p:contentPart>
          </mc:Choice>
          <mc:Fallback xmlns="">
            <p:pic>
              <p:nvPicPr>
                <p:cNvPr id="17" name="Ink 16">
                  <a:extLst>
                    <a:ext uri="{FF2B5EF4-FFF2-40B4-BE49-F238E27FC236}">
                      <a16:creationId xmlns:a16="http://schemas.microsoft.com/office/drawing/2014/main" id="{686D8D4C-FFEB-A009-39EB-612B3CF9F0C5}"/>
                    </a:ext>
                  </a:extLst>
                </p:cNvPr>
                <p:cNvPicPr/>
                <p:nvPr/>
              </p:nvPicPr>
              <p:blipFill>
                <a:blip r:embed="rId21"/>
                <a:stretch>
                  <a:fillRect/>
                </a:stretch>
              </p:blipFill>
              <p:spPr>
                <a:xfrm>
                  <a:off x="5664497" y="1131583"/>
                  <a:ext cx="152640" cy="491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19" name="Ink 18">
                  <a:extLst>
                    <a:ext uri="{FF2B5EF4-FFF2-40B4-BE49-F238E27FC236}">
                      <a16:creationId xmlns:a16="http://schemas.microsoft.com/office/drawing/2014/main" id="{3E9668C1-BB87-F9C1-C8E5-81D3482E1318}"/>
                    </a:ext>
                  </a:extLst>
                </p14:cNvPr>
                <p14:cNvContentPartPr/>
                <p14:nvPr/>
              </p14:nvContentPartPr>
              <p14:xfrm>
                <a:off x="5955737" y="1255423"/>
                <a:ext cx="27000" cy="168480"/>
              </p14:xfrm>
            </p:contentPart>
          </mc:Choice>
          <mc:Fallback xmlns="">
            <p:pic>
              <p:nvPicPr>
                <p:cNvPr id="19" name="Ink 18">
                  <a:extLst>
                    <a:ext uri="{FF2B5EF4-FFF2-40B4-BE49-F238E27FC236}">
                      <a16:creationId xmlns:a16="http://schemas.microsoft.com/office/drawing/2014/main" id="{3E9668C1-BB87-F9C1-C8E5-81D3482E1318}"/>
                    </a:ext>
                  </a:extLst>
                </p:cNvPr>
                <p:cNvPicPr/>
                <p:nvPr/>
              </p:nvPicPr>
              <p:blipFill>
                <a:blip r:embed="rId23"/>
                <a:stretch>
                  <a:fillRect/>
                </a:stretch>
              </p:blipFill>
              <p:spPr>
                <a:xfrm>
                  <a:off x="5937737" y="1237783"/>
                  <a:ext cx="62640" cy="204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20" name="Ink 19">
                  <a:extLst>
                    <a:ext uri="{FF2B5EF4-FFF2-40B4-BE49-F238E27FC236}">
                      <a16:creationId xmlns:a16="http://schemas.microsoft.com/office/drawing/2014/main" id="{1CF39A1D-25D7-235E-E063-865DA0AF9059}"/>
                    </a:ext>
                  </a:extLst>
                </p14:cNvPr>
                <p14:cNvContentPartPr/>
                <p14:nvPr/>
              </p14:nvContentPartPr>
              <p14:xfrm>
                <a:off x="5865017" y="1358023"/>
                <a:ext cx="360" cy="360"/>
              </p14:xfrm>
            </p:contentPart>
          </mc:Choice>
          <mc:Fallback xmlns="">
            <p:pic>
              <p:nvPicPr>
                <p:cNvPr id="20" name="Ink 19">
                  <a:extLst>
                    <a:ext uri="{FF2B5EF4-FFF2-40B4-BE49-F238E27FC236}">
                      <a16:creationId xmlns:a16="http://schemas.microsoft.com/office/drawing/2014/main" id="{1CF39A1D-25D7-235E-E063-865DA0AF9059}"/>
                    </a:ext>
                  </a:extLst>
                </p:cNvPr>
                <p:cNvPicPr/>
                <p:nvPr/>
              </p:nvPicPr>
              <p:blipFill>
                <a:blip r:embed="rId25"/>
                <a:stretch>
                  <a:fillRect/>
                </a:stretch>
              </p:blipFill>
              <p:spPr>
                <a:xfrm>
                  <a:off x="5847377" y="1340383"/>
                  <a:ext cx="36000" cy="3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30" name="Ink 29">
                <a:extLst>
                  <a:ext uri="{FF2B5EF4-FFF2-40B4-BE49-F238E27FC236}">
                    <a16:creationId xmlns:a16="http://schemas.microsoft.com/office/drawing/2014/main" id="{CCA5110B-E169-08F4-2DF5-340421CA3409}"/>
                  </a:ext>
                </a:extLst>
              </p14:cNvPr>
              <p14:cNvContentPartPr/>
              <p14:nvPr/>
            </p14:nvContentPartPr>
            <p14:xfrm>
              <a:off x="5929817" y="757543"/>
              <a:ext cx="27000" cy="363960"/>
            </p14:xfrm>
          </p:contentPart>
        </mc:Choice>
        <mc:Fallback xmlns="">
          <p:pic>
            <p:nvPicPr>
              <p:cNvPr id="30" name="Ink 29">
                <a:extLst>
                  <a:ext uri="{FF2B5EF4-FFF2-40B4-BE49-F238E27FC236}">
                    <a16:creationId xmlns:a16="http://schemas.microsoft.com/office/drawing/2014/main" id="{CCA5110B-E169-08F4-2DF5-340421CA3409}"/>
                  </a:ext>
                </a:extLst>
              </p:cNvPr>
              <p:cNvPicPr/>
              <p:nvPr/>
            </p:nvPicPr>
            <p:blipFill>
              <a:blip r:embed="rId27"/>
              <a:stretch>
                <a:fillRect/>
              </a:stretch>
            </p:blipFill>
            <p:spPr>
              <a:xfrm>
                <a:off x="5921177" y="748903"/>
                <a:ext cx="44640" cy="381600"/>
              </a:xfrm>
              <a:prstGeom prst="rect">
                <a:avLst/>
              </a:prstGeom>
            </p:spPr>
          </p:pic>
        </mc:Fallback>
      </mc:AlternateContent>
      <p:grpSp>
        <p:nvGrpSpPr>
          <p:cNvPr id="34" name="Group 33">
            <a:extLst>
              <a:ext uri="{FF2B5EF4-FFF2-40B4-BE49-F238E27FC236}">
                <a16:creationId xmlns:a16="http://schemas.microsoft.com/office/drawing/2014/main" id="{81CAF9EF-1599-3CE9-3480-7D2C70DB5315}"/>
              </a:ext>
            </a:extLst>
          </p:cNvPr>
          <p:cNvGrpSpPr/>
          <p:nvPr/>
        </p:nvGrpSpPr>
        <p:grpSpPr>
          <a:xfrm>
            <a:off x="5538857" y="440383"/>
            <a:ext cx="339480" cy="747000"/>
            <a:chOff x="5538857" y="440383"/>
            <a:chExt cx="339480" cy="747000"/>
          </a:xfrm>
        </p:grpSpPr>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24" name="Ink 23">
                  <a:extLst>
                    <a:ext uri="{FF2B5EF4-FFF2-40B4-BE49-F238E27FC236}">
                      <a16:creationId xmlns:a16="http://schemas.microsoft.com/office/drawing/2014/main" id="{4B5C856C-4670-A49A-122D-BFACE457090E}"/>
                    </a:ext>
                  </a:extLst>
                </p14:cNvPr>
                <p14:cNvContentPartPr/>
                <p14:nvPr/>
              </p14:nvContentPartPr>
              <p14:xfrm>
                <a:off x="5848457" y="587983"/>
                <a:ext cx="29880" cy="347040"/>
              </p14:xfrm>
            </p:contentPart>
          </mc:Choice>
          <mc:Fallback xmlns="">
            <p:pic>
              <p:nvPicPr>
                <p:cNvPr id="24" name="Ink 23">
                  <a:extLst>
                    <a:ext uri="{FF2B5EF4-FFF2-40B4-BE49-F238E27FC236}">
                      <a16:creationId xmlns:a16="http://schemas.microsoft.com/office/drawing/2014/main" id="{4B5C856C-4670-A49A-122D-BFACE457090E}"/>
                    </a:ext>
                  </a:extLst>
                </p:cNvPr>
                <p:cNvPicPr/>
                <p:nvPr/>
              </p:nvPicPr>
              <p:blipFill>
                <a:blip r:embed="rId29"/>
                <a:stretch>
                  <a:fillRect/>
                </a:stretch>
              </p:blipFill>
              <p:spPr>
                <a:xfrm>
                  <a:off x="5839817" y="578983"/>
                  <a:ext cx="47520" cy="364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25" name="Ink 24">
                  <a:extLst>
                    <a:ext uri="{FF2B5EF4-FFF2-40B4-BE49-F238E27FC236}">
                      <a16:creationId xmlns:a16="http://schemas.microsoft.com/office/drawing/2014/main" id="{8694A81B-9DD7-CF49-E7B6-C50D9286B963}"/>
                    </a:ext>
                  </a:extLst>
                </p14:cNvPr>
                <p14:cNvContentPartPr/>
                <p14:nvPr/>
              </p14:nvContentPartPr>
              <p14:xfrm>
                <a:off x="5538857" y="535423"/>
                <a:ext cx="118080" cy="651960"/>
              </p14:xfrm>
            </p:contentPart>
          </mc:Choice>
          <mc:Fallback xmlns="">
            <p:pic>
              <p:nvPicPr>
                <p:cNvPr id="25" name="Ink 24">
                  <a:extLst>
                    <a:ext uri="{FF2B5EF4-FFF2-40B4-BE49-F238E27FC236}">
                      <a16:creationId xmlns:a16="http://schemas.microsoft.com/office/drawing/2014/main" id="{8694A81B-9DD7-CF49-E7B6-C50D9286B963}"/>
                    </a:ext>
                  </a:extLst>
                </p:cNvPr>
                <p:cNvPicPr/>
                <p:nvPr/>
              </p:nvPicPr>
              <p:blipFill>
                <a:blip r:embed="rId31"/>
                <a:stretch>
                  <a:fillRect/>
                </a:stretch>
              </p:blipFill>
              <p:spPr>
                <a:xfrm>
                  <a:off x="5529857" y="526783"/>
                  <a:ext cx="135720" cy="669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27" name="Ink 26">
                  <a:extLst>
                    <a:ext uri="{FF2B5EF4-FFF2-40B4-BE49-F238E27FC236}">
                      <a16:creationId xmlns:a16="http://schemas.microsoft.com/office/drawing/2014/main" id="{767A9CA3-72D7-AAC8-DF0C-67BB3580AF85}"/>
                    </a:ext>
                  </a:extLst>
                </p14:cNvPr>
                <p14:cNvContentPartPr/>
                <p14:nvPr/>
              </p14:nvContentPartPr>
              <p14:xfrm>
                <a:off x="5577737" y="440383"/>
                <a:ext cx="105840" cy="666000"/>
              </p14:xfrm>
            </p:contentPart>
          </mc:Choice>
          <mc:Fallback xmlns="">
            <p:pic>
              <p:nvPicPr>
                <p:cNvPr id="27" name="Ink 26">
                  <a:extLst>
                    <a:ext uri="{FF2B5EF4-FFF2-40B4-BE49-F238E27FC236}">
                      <a16:creationId xmlns:a16="http://schemas.microsoft.com/office/drawing/2014/main" id="{767A9CA3-72D7-AAC8-DF0C-67BB3580AF85}"/>
                    </a:ext>
                  </a:extLst>
                </p:cNvPr>
                <p:cNvPicPr/>
                <p:nvPr/>
              </p:nvPicPr>
              <p:blipFill>
                <a:blip r:embed="rId33"/>
                <a:stretch>
                  <a:fillRect/>
                </a:stretch>
              </p:blipFill>
              <p:spPr>
                <a:xfrm>
                  <a:off x="5568737" y="431383"/>
                  <a:ext cx="123480" cy="683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33" name="Ink 32">
                  <a:extLst>
                    <a:ext uri="{FF2B5EF4-FFF2-40B4-BE49-F238E27FC236}">
                      <a16:creationId xmlns:a16="http://schemas.microsoft.com/office/drawing/2014/main" id="{48181843-AE41-96C4-A594-EDEE4B2830A1}"/>
                    </a:ext>
                  </a:extLst>
                </p14:cNvPr>
                <p14:cNvContentPartPr/>
                <p14:nvPr/>
              </p14:nvContentPartPr>
              <p14:xfrm>
                <a:off x="5791937" y="861943"/>
                <a:ext cx="8280" cy="220680"/>
              </p14:xfrm>
            </p:contentPart>
          </mc:Choice>
          <mc:Fallback xmlns="">
            <p:pic>
              <p:nvPicPr>
                <p:cNvPr id="33" name="Ink 32">
                  <a:extLst>
                    <a:ext uri="{FF2B5EF4-FFF2-40B4-BE49-F238E27FC236}">
                      <a16:creationId xmlns:a16="http://schemas.microsoft.com/office/drawing/2014/main" id="{48181843-AE41-96C4-A594-EDEE4B2830A1}"/>
                    </a:ext>
                  </a:extLst>
                </p:cNvPr>
                <p:cNvPicPr/>
                <p:nvPr/>
              </p:nvPicPr>
              <p:blipFill>
                <a:blip r:embed="rId35"/>
                <a:stretch>
                  <a:fillRect/>
                </a:stretch>
              </p:blipFill>
              <p:spPr>
                <a:xfrm>
                  <a:off x="5782937" y="853303"/>
                  <a:ext cx="25920" cy="238320"/>
                </a:xfrm>
                <a:prstGeom prst="rect">
                  <a:avLst/>
                </a:prstGeom>
              </p:spPr>
            </p:pic>
          </mc:Fallback>
        </mc:AlternateContent>
      </p:grpSp>
    </p:spTree>
    <p:extLst>
      <p:ext uri="{BB962C8B-B14F-4D97-AF65-F5344CB8AC3E}">
        <p14:creationId xmlns:p14="http://schemas.microsoft.com/office/powerpoint/2010/main" val="1105458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9E5D7-C591-3325-936A-B218E166D53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4F4C5A1-50BC-82B9-0058-03E9D6054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8" y="0"/>
            <a:ext cx="12185522" cy="6858000"/>
          </a:xfrm>
          <a:prstGeom prst="rect">
            <a:avLst/>
          </a:prstGeom>
        </p:spPr>
      </p:pic>
    </p:spTree>
    <p:extLst>
      <p:ext uri="{BB962C8B-B14F-4D97-AF65-F5344CB8AC3E}">
        <p14:creationId xmlns:p14="http://schemas.microsoft.com/office/powerpoint/2010/main" val="3880149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0D8D2-73C3-C834-FE70-AA06E301B662}"/>
            </a:ext>
          </a:extLst>
        </p:cNvPr>
        <p:cNvGrpSpPr/>
        <p:nvPr/>
      </p:nvGrpSpPr>
      <p:grpSpPr>
        <a:xfrm>
          <a:off x="0" y="0"/>
          <a:ext cx="0" cy="0"/>
          <a:chOff x="0" y="0"/>
          <a:chExt cx="0" cy="0"/>
        </a:xfrm>
      </p:grpSpPr>
      <p:pic>
        <p:nvPicPr>
          <p:cNvPr id="2" name="Picture 1" descr="&amp;amp;#34;Think a lighter, Christian version of Rick Riordan . . .">
            <a:extLst>
              <a:ext uri="{FF2B5EF4-FFF2-40B4-BE49-F238E27FC236}">
                <a16:creationId xmlns:a16="http://schemas.microsoft.com/office/drawing/2014/main" id="{4F758E28-5F9E-BDE6-56A1-4ABA12173EFC}"/>
              </a:ext>
            </a:extLst>
          </p:cNvPr>
          <p:cNvPicPr>
            <a:picLocks noChangeAspect="1"/>
          </p:cNvPicPr>
          <p:nvPr/>
        </p:nvPicPr>
        <p:blipFill>
          <a:blip r:embed="rId3"/>
          <a:stretch>
            <a:fillRect/>
          </a:stretch>
        </p:blipFill>
        <p:spPr>
          <a:xfrm>
            <a:off x="4856340" y="0"/>
            <a:ext cx="9501344" cy="5877120"/>
          </a:xfrm>
          <a:prstGeom prst="rect">
            <a:avLst/>
          </a:prstGeom>
        </p:spPr>
      </p:pic>
      <p:pic>
        <p:nvPicPr>
          <p:cNvPr id="3" name="Picture 2" descr="But with angels&amp;amp;#39; besties and element-wielding teens . . .">
            <a:extLst>
              <a:ext uri="{FF2B5EF4-FFF2-40B4-BE49-F238E27FC236}">
                <a16:creationId xmlns:a16="http://schemas.microsoft.com/office/drawing/2014/main" id="{0725F936-E274-42BC-7444-D7F4D211158C}"/>
              </a:ext>
            </a:extLst>
          </p:cNvPr>
          <p:cNvPicPr>
            <a:picLocks noChangeAspect="1"/>
          </p:cNvPicPr>
          <p:nvPr/>
        </p:nvPicPr>
        <p:blipFill>
          <a:blip r:embed="rId4"/>
          <a:stretch>
            <a:fillRect/>
          </a:stretch>
        </p:blipFill>
        <p:spPr>
          <a:xfrm>
            <a:off x="4856340" y="2430374"/>
            <a:ext cx="9501344" cy="5877120"/>
          </a:xfrm>
          <a:prstGeom prst="rect">
            <a:avLst/>
          </a:prstGeom>
        </p:spPr>
      </p:pic>
      <p:pic>
        <p:nvPicPr>
          <p:cNvPr id="4" name="Picture 3" descr="Got a clear picture? Yeah, it&amp;amp;#39;s epic.&amp;amp;#34; - Amazon reviewer chocolatebooksthunderstorms">
            <a:extLst>
              <a:ext uri="{FF2B5EF4-FFF2-40B4-BE49-F238E27FC236}">
                <a16:creationId xmlns:a16="http://schemas.microsoft.com/office/drawing/2014/main" id="{A0ABB9EF-0450-5984-0682-9D4DA10B6161}"/>
              </a:ext>
            </a:extLst>
          </p:cNvPr>
          <p:cNvPicPr>
            <a:picLocks noChangeAspect="1"/>
          </p:cNvPicPr>
          <p:nvPr/>
        </p:nvPicPr>
        <p:blipFill>
          <a:blip r:embed="rId5"/>
          <a:stretch>
            <a:fillRect/>
          </a:stretch>
        </p:blipFill>
        <p:spPr>
          <a:xfrm>
            <a:off x="4856340" y="4674571"/>
            <a:ext cx="9501344" cy="5877120"/>
          </a:xfrm>
          <a:prstGeom prst="rect">
            <a:avLst/>
          </a:prstGeom>
        </p:spPr>
      </p:pic>
      <p:pic>
        <p:nvPicPr>
          <p:cNvPr id="5" name="Picture 4">
            <a:extLst>
              <a:ext uri="{FF2B5EF4-FFF2-40B4-BE49-F238E27FC236}">
                <a16:creationId xmlns:a16="http://schemas.microsoft.com/office/drawing/2014/main" id="{C5BCC60C-8E62-9DBF-84A9-AE7B548C23CC}"/>
              </a:ext>
            </a:extLst>
          </p:cNvPr>
          <p:cNvPicPr>
            <a:picLocks noChangeAspect="1"/>
          </p:cNvPicPr>
          <p:nvPr/>
        </p:nvPicPr>
        <p:blipFill>
          <a:blip r:embed="rId6"/>
          <a:stretch>
            <a:fillRect/>
          </a:stretch>
        </p:blipFill>
        <p:spPr>
          <a:xfrm>
            <a:off x="0" y="0"/>
            <a:ext cx="4572000" cy="6858000"/>
          </a:xfrm>
          <a:prstGeom prst="rect">
            <a:avLst/>
          </a:prstGeom>
        </p:spPr>
      </p:pic>
      <p:sp>
        <p:nvSpPr>
          <p:cNvPr id="6" name="Arrow: Right 5">
            <a:extLst>
              <a:ext uri="{FF2B5EF4-FFF2-40B4-BE49-F238E27FC236}">
                <a16:creationId xmlns:a16="http://schemas.microsoft.com/office/drawing/2014/main" id="{B313815B-80BF-7F51-F3C3-829B6F210DF9}"/>
              </a:ext>
            </a:extLst>
          </p:cNvPr>
          <p:cNvSpPr/>
          <p:nvPr/>
        </p:nvSpPr>
        <p:spPr>
          <a:xfrm>
            <a:off x="3910263" y="2968944"/>
            <a:ext cx="1840831" cy="131144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6926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05628-52C0-7305-5EF0-3F7C7B45EEF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0345D3C-65A9-C66C-2682-59CF522AD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6943" y="0"/>
            <a:ext cx="5143500" cy="6858000"/>
          </a:xfrm>
          <a:prstGeom prst="rect">
            <a:avLst/>
          </a:prstGeom>
        </p:spPr>
      </p:pic>
      <p:pic>
        <p:nvPicPr>
          <p:cNvPr id="6" name="Picture 5">
            <a:extLst>
              <a:ext uri="{FF2B5EF4-FFF2-40B4-BE49-F238E27FC236}">
                <a16:creationId xmlns:a16="http://schemas.microsoft.com/office/drawing/2014/main" id="{F75E95F1-4DF5-CD7F-AD48-5C71E19250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0640" y="0"/>
            <a:ext cx="9144000" cy="6858000"/>
          </a:xfrm>
          <a:prstGeom prst="rect">
            <a:avLst/>
          </a:prstGeom>
        </p:spPr>
      </p:pic>
      <p:pic>
        <p:nvPicPr>
          <p:cNvPr id="8" name="Picture 7">
            <a:extLst>
              <a:ext uri="{FF2B5EF4-FFF2-40B4-BE49-F238E27FC236}">
                <a16:creationId xmlns:a16="http://schemas.microsoft.com/office/drawing/2014/main" id="{56E1D3C0-F0FB-E8E6-E341-2E8FE87CE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823407" y="847164"/>
            <a:ext cx="6858000" cy="5163671"/>
          </a:xfrm>
          <a:prstGeom prst="rect">
            <a:avLst/>
          </a:prstGeom>
        </p:spPr>
      </p:pic>
    </p:spTree>
    <p:extLst>
      <p:ext uri="{BB962C8B-B14F-4D97-AF65-F5344CB8AC3E}">
        <p14:creationId xmlns:p14="http://schemas.microsoft.com/office/powerpoint/2010/main" val="301316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6B706-830C-FCF1-2EEC-30AF8C20F25A}"/>
            </a:ext>
          </a:extLst>
        </p:cNvPr>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0D4448A2-FB36-317A-95C2-0A4EE335D7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432775DA-0166-313D-E808-F54A98E29435}"/>
              </a:ext>
            </a:extLst>
          </p:cNvPr>
          <p:cNvSpPr txBox="1">
            <a:spLocks/>
          </p:cNvSpPr>
          <p:nvPr/>
        </p:nvSpPr>
        <p:spPr>
          <a:xfrm>
            <a:off x="1253613" y="1774347"/>
            <a:ext cx="9684774" cy="69212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600" b="0" i="0" strike="noStrike" kern="1200" cap="all" spc="0" normalizeH="0" baseline="0" noProof="0" dirty="0">
                <a:ln>
                  <a:noFill/>
                </a:ln>
                <a:effectLst/>
                <a:uLnTx/>
                <a:uFillTx/>
                <a:latin typeface="Bactosaurus" panose="02000000000000000000" pitchFamily="2" charset="0"/>
              </a:rPr>
              <a:t>#4: PROFITABILITY</a:t>
            </a:r>
          </a:p>
        </p:txBody>
      </p:sp>
      <p:sp>
        <p:nvSpPr>
          <p:cNvPr id="11" name="Content Placeholder 2">
            <a:extLst>
              <a:ext uri="{FF2B5EF4-FFF2-40B4-BE49-F238E27FC236}">
                <a16:creationId xmlns:a16="http://schemas.microsoft.com/office/drawing/2014/main" id="{A29F36CA-6702-A358-26EA-4024E0EAEEF2}"/>
              </a:ext>
            </a:extLst>
          </p:cNvPr>
          <p:cNvSpPr txBox="1">
            <a:spLocks/>
          </p:cNvSpPr>
          <p:nvPr/>
        </p:nvSpPr>
        <p:spPr>
          <a:xfrm>
            <a:off x="3477125" y="2760025"/>
            <a:ext cx="6557211" cy="266621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3400" dirty="0"/>
              <a:t>No publisher or agent cut</a:t>
            </a:r>
          </a:p>
          <a:p>
            <a:pPr fontAlgn="base"/>
            <a:r>
              <a:rPr lang="en-US" sz="3400" dirty="0"/>
              <a:t>No bookstore fees </a:t>
            </a:r>
          </a:p>
          <a:p>
            <a:pPr fontAlgn="base"/>
            <a:r>
              <a:rPr lang="en-US" sz="3400" dirty="0"/>
              <a:t>No shipping and handling</a:t>
            </a:r>
          </a:p>
          <a:p>
            <a:pPr fontAlgn="base"/>
            <a:r>
              <a:rPr lang="en-US" sz="3400" dirty="0"/>
              <a:t>Additional sales on the side</a:t>
            </a:r>
          </a:p>
          <a:p>
            <a:pPr marL="0" indent="0" algn="ctr">
              <a:buNone/>
            </a:pPr>
            <a:endParaRPr lang="en-US" sz="3400" dirty="0"/>
          </a:p>
        </p:txBody>
      </p:sp>
    </p:spTree>
    <p:extLst>
      <p:ext uri="{BB962C8B-B14F-4D97-AF65-F5344CB8AC3E}">
        <p14:creationId xmlns:p14="http://schemas.microsoft.com/office/powerpoint/2010/main" val="3561672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5DB7F-88E8-4DDF-692F-1DF4EC2D894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4A51644-26D2-90CD-CBBD-4F49BA753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819495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455DA-267B-1692-5F2D-91C8D44357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B7D50E2-277E-4609-19DA-156E4F58F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107751" y="-2044959"/>
            <a:ext cx="12846222" cy="9672450"/>
          </a:xfrm>
          <a:prstGeom prst="rect">
            <a:avLst/>
          </a:prstGeom>
        </p:spPr>
      </p:pic>
      <p:pic>
        <p:nvPicPr>
          <p:cNvPr id="3" name="Picture 2">
            <a:extLst>
              <a:ext uri="{FF2B5EF4-FFF2-40B4-BE49-F238E27FC236}">
                <a16:creationId xmlns:a16="http://schemas.microsoft.com/office/drawing/2014/main" id="{D20EC82E-96FA-4276-9DFD-BE726E359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47165" y="847165"/>
            <a:ext cx="6858000" cy="5163671"/>
          </a:xfrm>
          <a:prstGeom prst="rect">
            <a:avLst/>
          </a:prstGeom>
        </p:spPr>
      </p:pic>
      <p:sp>
        <p:nvSpPr>
          <p:cNvPr id="6" name="Rectangle 5">
            <a:extLst>
              <a:ext uri="{FF2B5EF4-FFF2-40B4-BE49-F238E27FC236}">
                <a16:creationId xmlns:a16="http://schemas.microsoft.com/office/drawing/2014/main" id="{C47FC6A9-0E4A-F6F7-9F8F-06E2A931DA1D}"/>
              </a:ext>
            </a:extLst>
          </p:cNvPr>
          <p:cNvSpPr/>
          <p:nvPr/>
        </p:nvSpPr>
        <p:spPr>
          <a:xfrm>
            <a:off x="5163671" y="-108284"/>
            <a:ext cx="130224" cy="768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9529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F187F-8F95-D2CB-5B20-6BFF6D6ACC7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2474FE3-38F3-5A4D-9D22-F366F02D5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878" y="0"/>
            <a:ext cx="7362243" cy="10357757"/>
          </a:xfrm>
          <a:prstGeom prst="rect">
            <a:avLst/>
          </a:prstGeom>
        </p:spPr>
      </p:pic>
    </p:spTree>
    <p:extLst>
      <p:ext uri="{BB962C8B-B14F-4D97-AF65-F5344CB8AC3E}">
        <p14:creationId xmlns:p14="http://schemas.microsoft.com/office/powerpoint/2010/main" val="4181860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41E22-E905-94C8-280F-B2A661A1144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C61387-0908-ED85-4232-F900EB099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5328"/>
            <a:ext cx="12192000" cy="9144000"/>
          </a:xfrm>
          <a:prstGeom prst="rect">
            <a:avLst/>
          </a:prstGeom>
        </p:spPr>
      </p:pic>
    </p:spTree>
    <p:extLst>
      <p:ext uri="{BB962C8B-B14F-4D97-AF65-F5344CB8AC3E}">
        <p14:creationId xmlns:p14="http://schemas.microsoft.com/office/powerpoint/2010/main" val="1142904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8535-BB5A-D916-BCC9-62F46695363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660BFB4-AC87-8B46-64C0-951AE3901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788127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536DC-F50F-7A28-B81C-AB41B7BF4974}"/>
            </a:ext>
          </a:extLst>
        </p:cNvPr>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E01DA04D-E71D-C7C8-1660-B43EA39D80D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ontent Placeholder 2">
            <a:extLst>
              <a:ext uri="{FF2B5EF4-FFF2-40B4-BE49-F238E27FC236}">
                <a16:creationId xmlns:a16="http://schemas.microsoft.com/office/drawing/2014/main" id="{2DD9BBEA-68D5-698A-EE10-D8401C13A889}"/>
              </a:ext>
            </a:extLst>
          </p:cNvPr>
          <p:cNvSpPr txBox="1">
            <a:spLocks/>
          </p:cNvSpPr>
          <p:nvPr/>
        </p:nvSpPr>
        <p:spPr>
          <a:xfrm>
            <a:off x="2799346" y="2868309"/>
            <a:ext cx="3296654" cy="283465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3400" dirty="0"/>
              <a:t>Trust</a:t>
            </a:r>
          </a:p>
          <a:p>
            <a:pPr fontAlgn="base"/>
            <a:r>
              <a:rPr lang="en-US" sz="3400" dirty="0"/>
              <a:t>Curiosity</a:t>
            </a:r>
          </a:p>
          <a:p>
            <a:pPr fontAlgn="base"/>
            <a:r>
              <a:rPr lang="en-US" sz="3400" dirty="0"/>
              <a:t>Connection</a:t>
            </a:r>
          </a:p>
          <a:p>
            <a:pPr marL="0" indent="0" algn="ctr">
              <a:buNone/>
            </a:pPr>
            <a:endParaRPr lang="en-US" sz="3400" dirty="0"/>
          </a:p>
        </p:txBody>
      </p:sp>
      <p:sp>
        <p:nvSpPr>
          <p:cNvPr id="5" name="Content Placeholder 2">
            <a:extLst>
              <a:ext uri="{FF2B5EF4-FFF2-40B4-BE49-F238E27FC236}">
                <a16:creationId xmlns:a16="http://schemas.microsoft.com/office/drawing/2014/main" id="{1178B7CE-68D1-359B-06F9-4E4359C828F0}"/>
              </a:ext>
            </a:extLst>
          </p:cNvPr>
          <p:cNvSpPr txBox="1">
            <a:spLocks/>
          </p:cNvSpPr>
          <p:nvPr/>
        </p:nvSpPr>
        <p:spPr>
          <a:xfrm>
            <a:off x="6689558" y="2868309"/>
            <a:ext cx="3296654" cy="283465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3400" dirty="0"/>
              <a:t>Memory</a:t>
            </a:r>
          </a:p>
          <a:p>
            <a:pPr fontAlgn="base"/>
            <a:r>
              <a:rPr lang="en-US" sz="3400" dirty="0" err="1"/>
              <a:t>Giftability</a:t>
            </a:r>
            <a:endParaRPr lang="en-US" sz="3400" dirty="0"/>
          </a:p>
          <a:p>
            <a:pPr fontAlgn="base"/>
            <a:r>
              <a:rPr lang="en-US" sz="3400" dirty="0"/>
              <a:t>Good Feelings</a:t>
            </a:r>
          </a:p>
          <a:p>
            <a:pPr marL="0" indent="0" algn="ctr">
              <a:buNone/>
            </a:pPr>
            <a:endParaRPr lang="en-US" sz="3400" dirty="0"/>
          </a:p>
        </p:txBody>
      </p:sp>
      <p:sp>
        <p:nvSpPr>
          <p:cNvPr id="6" name="Title 1">
            <a:extLst>
              <a:ext uri="{FF2B5EF4-FFF2-40B4-BE49-F238E27FC236}">
                <a16:creationId xmlns:a16="http://schemas.microsoft.com/office/drawing/2014/main" id="{A1708B87-1BB4-7D73-3B7B-F73E4BBE8571}"/>
              </a:ext>
            </a:extLst>
          </p:cNvPr>
          <p:cNvSpPr txBox="1">
            <a:spLocks/>
          </p:cNvSpPr>
          <p:nvPr/>
        </p:nvSpPr>
        <p:spPr>
          <a:xfrm>
            <a:off x="1356852" y="1278002"/>
            <a:ext cx="9684774" cy="14273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strike="noStrike" kern="1200" cap="all" spc="0" normalizeH="0" baseline="0" noProof="0" dirty="0">
                <a:ln>
                  <a:noFill/>
                </a:ln>
                <a:effectLst/>
                <a:uLnTx/>
                <a:uFillTx/>
                <a:latin typeface="Bactosaurus" panose="02000000000000000000" pitchFamily="2" charset="0"/>
              </a:rPr>
              <a:t>WE  ARE  SELLING:</a:t>
            </a:r>
          </a:p>
        </p:txBody>
      </p:sp>
    </p:spTree>
    <p:extLst>
      <p:ext uri="{BB962C8B-B14F-4D97-AF65-F5344CB8AC3E}">
        <p14:creationId xmlns:p14="http://schemas.microsoft.com/office/powerpoint/2010/main" val="1529934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C31C4-209B-BF95-A531-6AC7FF8FB73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7AFB01F-EDCB-2F53-AA87-153CC4A78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639002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3F210-9D07-F7A8-8DCE-45F50010097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A897C1C-6963-BC51-74F0-9C97DE5420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3" y="-297712"/>
            <a:ext cx="12212103" cy="7790712"/>
          </a:xfrm>
          <a:prstGeom prst="rect">
            <a:avLst/>
          </a:prstGeom>
        </p:spPr>
      </p:pic>
    </p:spTree>
    <p:extLst>
      <p:ext uri="{BB962C8B-B14F-4D97-AF65-F5344CB8AC3E}">
        <p14:creationId xmlns:p14="http://schemas.microsoft.com/office/powerpoint/2010/main" val="316646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D79CC-7DF6-2712-4DB7-C2C05319918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CBE2E62-F191-F08E-EABB-430109057F1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7787811"/>
          </a:xfrm>
        </p:spPr>
      </p:pic>
    </p:spTree>
    <p:extLst>
      <p:ext uri="{BB962C8B-B14F-4D97-AF65-F5344CB8AC3E}">
        <p14:creationId xmlns:p14="http://schemas.microsoft.com/office/powerpoint/2010/main" val="8376552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A8BC4B-97B7-A3D2-E774-DCD0DAC94A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9862"/>
            <a:ext cx="12192000" cy="8122920"/>
          </a:xfrm>
          <a:prstGeom prst="rect">
            <a:avLst/>
          </a:prstGeom>
        </p:spPr>
      </p:pic>
    </p:spTree>
    <p:extLst>
      <p:ext uri="{BB962C8B-B14F-4D97-AF65-F5344CB8AC3E}">
        <p14:creationId xmlns:p14="http://schemas.microsoft.com/office/powerpoint/2010/main" val="2658880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534AA-9556-7E35-EC37-7B111A89683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55DA80F-16F1-A3CD-6D4A-9FC4773A7B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8128001"/>
          </a:xfrm>
        </p:spPr>
      </p:pic>
    </p:spTree>
    <p:extLst>
      <p:ext uri="{BB962C8B-B14F-4D97-AF65-F5344CB8AC3E}">
        <p14:creationId xmlns:p14="http://schemas.microsoft.com/office/powerpoint/2010/main" val="2504799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8E499F3-F79F-DC2F-2654-8FD98EB4339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4286865" cy="6858984"/>
          </a:xfrm>
        </p:spPr>
      </p:pic>
      <p:pic>
        <p:nvPicPr>
          <p:cNvPr id="1026" name="Picture 2">
            <a:extLst>
              <a:ext uri="{FF2B5EF4-FFF2-40B4-BE49-F238E27FC236}">
                <a16:creationId xmlns:a16="http://schemas.microsoft.com/office/drawing/2014/main" id="{50381A13-E991-5709-5BF7-CD83822A8B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3350" y="0"/>
            <a:ext cx="4438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5996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22CA305-A357-4EAD-B45D-859BE8A4DFE8}"/>
              </a:ext>
            </a:extLst>
          </p:cNvPr>
          <p:cNvSpPr txBox="1">
            <a:spLocks/>
          </p:cNvSpPr>
          <p:nvPr/>
        </p:nvSpPr>
        <p:spPr>
          <a:xfrm>
            <a:off x="1887155" y="2423841"/>
            <a:ext cx="8032954" cy="26183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Right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Or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left?</a:t>
            </a:r>
          </a:p>
        </p:txBody>
      </p:sp>
    </p:spTree>
    <p:extLst>
      <p:ext uri="{BB962C8B-B14F-4D97-AF65-F5344CB8AC3E}">
        <p14:creationId xmlns:p14="http://schemas.microsoft.com/office/powerpoint/2010/main" val="2255263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D8DF5-FC94-0D0D-26C3-A3C15D61B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7D47F3-D502-ABEA-C9BC-EB5DC7467AEF}"/>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6F5CBA4B-6857-E654-E51E-6B1141AA5B5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99027"/>
            <a:ext cx="12192000" cy="8128001"/>
          </a:xfrm>
        </p:spPr>
      </p:pic>
    </p:spTree>
    <p:extLst>
      <p:ext uri="{BB962C8B-B14F-4D97-AF65-F5344CB8AC3E}">
        <p14:creationId xmlns:p14="http://schemas.microsoft.com/office/powerpoint/2010/main" val="15288671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49C4F4-52CD-A4BB-D546-E51C4E9D1B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4375355" cy="6889644"/>
          </a:xfrm>
        </p:spPr>
      </p:pic>
      <p:pic>
        <p:nvPicPr>
          <p:cNvPr id="7" name="Picture 6">
            <a:extLst>
              <a:ext uri="{FF2B5EF4-FFF2-40B4-BE49-F238E27FC236}">
                <a16:creationId xmlns:a16="http://schemas.microsoft.com/office/drawing/2014/main" id="{FE7C69A2-532E-969B-C89A-A5FFA2D85C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9045" y="0"/>
            <a:ext cx="4502955" cy="6858000"/>
          </a:xfrm>
          <a:prstGeom prst="rect">
            <a:avLst/>
          </a:prstGeom>
        </p:spPr>
      </p:pic>
    </p:spTree>
    <p:extLst>
      <p:ext uri="{BB962C8B-B14F-4D97-AF65-F5344CB8AC3E}">
        <p14:creationId xmlns:p14="http://schemas.microsoft.com/office/powerpoint/2010/main" val="2225893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5C8A9-2C1C-7D5B-DA97-C7936468902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3C18C59-4DDD-124C-773E-D852945200E5}"/>
              </a:ext>
            </a:extLst>
          </p:cNvPr>
          <p:cNvSpPr txBox="1">
            <a:spLocks/>
          </p:cNvSpPr>
          <p:nvPr/>
        </p:nvSpPr>
        <p:spPr>
          <a:xfrm>
            <a:off x="1887155" y="2423841"/>
            <a:ext cx="8032954" cy="26183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Right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Or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left?</a:t>
            </a:r>
          </a:p>
        </p:txBody>
      </p:sp>
    </p:spTree>
    <p:extLst>
      <p:ext uri="{BB962C8B-B14F-4D97-AF65-F5344CB8AC3E}">
        <p14:creationId xmlns:p14="http://schemas.microsoft.com/office/powerpoint/2010/main" val="1359433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8BBD9-B87A-A950-36B3-0A1BA0B68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D02D98-36C0-0751-9082-354AFBFE6944}"/>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89347825-B777-5D62-3EDE-EB4326D00C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8128001"/>
          </a:xfrm>
        </p:spPr>
      </p:pic>
    </p:spTree>
    <p:extLst>
      <p:ext uri="{BB962C8B-B14F-4D97-AF65-F5344CB8AC3E}">
        <p14:creationId xmlns:p14="http://schemas.microsoft.com/office/powerpoint/2010/main" val="2895561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CCC11F4-00A6-D616-51C7-E9B125780C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4572000" cy="6858001"/>
          </a:xfrm>
        </p:spPr>
      </p:pic>
      <p:pic>
        <p:nvPicPr>
          <p:cNvPr id="11" name="Picture 10">
            <a:extLst>
              <a:ext uri="{FF2B5EF4-FFF2-40B4-BE49-F238E27FC236}">
                <a16:creationId xmlns:a16="http://schemas.microsoft.com/office/drawing/2014/main" id="{A9192000-C3AF-2A99-EA11-241B33CB1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2" y="0"/>
            <a:ext cx="4571121" cy="6858000"/>
          </a:xfrm>
          <a:prstGeom prst="rect">
            <a:avLst/>
          </a:prstGeom>
        </p:spPr>
      </p:pic>
    </p:spTree>
    <p:extLst>
      <p:ext uri="{BB962C8B-B14F-4D97-AF65-F5344CB8AC3E}">
        <p14:creationId xmlns:p14="http://schemas.microsoft.com/office/powerpoint/2010/main" val="201229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3D17D-7C8A-A54C-17CE-D51B5FE28D3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0E4824E-0FE8-A4DD-805A-30F3A3916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3487"/>
            <a:ext cx="12192000" cy="8296010"/>
          </a:xfrm>
          <a:prstGeom prst="rect">
            <a:avLst/>
          </a:prstGeom>
        </p:spPr>
      </p:pic>
    </p:spTree>
    <p:extLst>
      <p:ext uri="{BB962C8B-B14F-4D97-AF65-F5344CB8AC3E}">
        <p14:creationId xmlns:p14="http://schemas.microsoft.com/office/powerpoint/2010/main" val="1465901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3B697-907D-8BC3-080F-27E411A4B59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DC75CC9-A4AA-5FB8-4573-B611DD171BB1}"/>
              </a:ext>
            </a:extLst>
          </p:cNvPr>
          <p:cNvSpPr txBox="1">
            <a:spLocks/>
          </p:cNvSpPr>
          <p:nvPr/>
        </p:nvSpPr>
        <p:spPr>
          <a:xfrm>
            <a:off x="1887155" y="2423841"/>
            <a:ext cx="8032954" cy="26183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Right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Or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strike="noStrike" kern="1200" cap="all" spc="0" normalizeH="0" baseline="0" noProof="0" dirty="0">
                <a:ln>
                  <a:noFill/>
                </a:ln>
                <a:effectLst/>
                <a:uLnTx/>
                <a:uFillTx/>
                <a:latin typeface="Bactosaurus" panose="02000000000000000000" pitchFamily="2" charset="0"/>
              </a:rPr>
              <a:t>left?</a:t>
            </a:r>
          </a:p>
        </p:txBody>
      </p:sp>
    </p:spTree>
    <p:extLst>
      <p:ext uri="{BB962C8B-B14F-4D97-AF65-F5344CB8AC3E}">
        <p14:creationId xmlns:p14="http://schemas.microsoft.com/office/powerpoint/2010/main" val="3181815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09B2E70E-46D6-8F40-3726-F303768E5A1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0" y="0"/>
            <a:ext cx="12192000" cy="6858000"/>
          </a:xfrm>
        </p:spPr>
      </p:pic>
      <p:sp>
        <p:nvSpPr>
          <p:cNvPr id="10" name="Title 1">
            <a:extLst>
              <a:ext uri="{FF2B5EF4-FFF2-40B4-BE49-F238E27FC236}">
                <a16:creationId xmlns:a16="http://schemas.microsoft.com/office/drawing/2014/main" id="{403E96A7-CC9A-3E15-D7BF-3D0CE412F582}"/>
              </a:ext>
            </a:extLst>
          </p:cNvPr>
          <p:cNvSpPr txBox="1">
            <a:spLocks/>
          </p:cNvSpPr>
          <p:nvPr/>
        </p:nvSpPr>
        <p:spPr>
          <a:xfrm>
            <a:off x="2079522" y="3123696"/>
            <a:ext cx="8032954" cy="189976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sng" strike="noStrike" kern="1200" cap="all" spc="0" normalizeH="0" baseline="0" noProof="0" dirty="0">
                <a:ln>
                  <a:noFill/>
                </a:ln>
                <a:effectLst/>
                <a:uLnTx/>
                <a:uFillTx/>
                <a:latin typeface="Bactosaurus" panose="02000000000000000000" pitchFamily="2" charset="0"/>
              </a:rPr>
              <a:t>QUALITY.</a:t>
            </a:r>
          </a:p>
        </p:txBody>
      </p:sp>
      <p:sp>
        <p:nvSpPr>
          <p:cNvPr id="11" name="Content Placeholder 2">
            <a:extLst>
              <a:ext uri="{FF2B5EF4-FFF2-40B4-BE49-F238E27FC236}">
                <a16:creationId xmlns:a16="http://schemas.microsoft.com/office/drawing/2014/main" id="{6F58075C-7836-71DA-0A71-9514D44A44B5}"/>
              </a:ext>
            </a:extLst>
          </p:cNvPr>
          <p:cNvSpPr txBox="1">
            <a:spLocks/>
          </p:cNvSpPr>
          <p:nvPr/>
        </p:nvSpPr>
        <p:spPr>
          <a:xfrm>
            <a:off x="3472268" y="1576607"/>
            <a:ext cx="5247463" cy="290607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400" dirty="0"/>
              <a:t>We judge books</a:t>
            </a:r>
          </a:p>
          <a:p>
            <a:pPr marL="0" indent="0" algn="ctr">
              <a:buNone/>
            </a:pPr>
            <a:r>
              <a:rPr lang="en-US" sz="3400" dirty="0"/>
              <a:t>by their covers</a:t>
            </a:r>
          </a:p>
          <a:p>
            <a:pPr marL="0" indent="0" algn="ctr">
              <a:buNone/>
            </a:pPr>
            <a:r>
              <a:rPr lang="en-US" sz="3400" dirty="0"/>
              <a:t>because it indicates</a:t>
            </a:r>
          </a:p>
        </p:txBody>
      </p:sp>
    </p:spTree>
    <p:extLst>
      <p:ext uri="{BB962C8B-B14F-4D97-AF65-F5344CB8AC3E}">
        <p14:creationId xmlns:p14="http://schemas.microsoft.com/office/powerpoint/2010/main" val="1201533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11FE01-62C2-6BDA-D211-FF08D164105A}"/>
              </a:ext>
            </a:extLst>
          </p:cNvPr>
          <p:cNvPicPr>
            <a:picLocks noChangeAspect="1"/>
          </p:cNvPicPr>
          <p:nvPr/>
        </p:nvPicPr>
        <p:blipFill>
          <a:blip r:embed="rId3">
            <a:extLst>
              <a:ext uri="{28A0092B-C50C-407E-A947-70E740481C1C}">
                <a14:useLocalDpi xmlns:a14="http://schemas.microsoft.com/office/drawing/2010/main" val="0"/>
              </a:ext>
            </a:extLst>
          </a:blip>
          <a:srcRect r="11390"/>
          <a:stretch>
            <a:fillRect/>
          </a:stretch>
        </p:blipFill>
        <p:spPr>
          <a:xfrm>
            <a:off x="0" y="0"/>
            <a:ext cx="6679580" cy="7538224"/>
          </a:xfrm>
          <a:prstGeom prst="rect">
            <a:avLst/>
          </a:prstGeom>
        </p:spPr>
      </p:pic>
      <p:sp>
        <p:nvSpPr>
          <p:cNvPr id="6" name="Content Placeholder 2">
            <a:extLst>
              <a:ext uri="{FF2B5EF4-FFF2-40B4-BE49-F238E27FC236}">
                <a16:creationId xmlns:a16="http://schemas.microsoft.com/office/drawing/2014/main" id="{1A4928D1-9EBC-4A5E-7582-85A7EAD5600F}"/>
              </a:ext>
            </a:extLst>
          </p:cNvPr>
          <p:cNvSpPr txBox="1">
            <a:spLocks/>
          </p:cNvSpPr>
          <p:nvPr/>
        </p:nvSpPr>
        <p:spPr>
          <a:xfrm>
            <a:off x="7669162" y="557089"/>
            <a:ext cx="3592970" cy="11695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The cover is</a:t>
            </a:r>
          </a:p>
          <a:p>
            <a:pPr marL="0" indent="0" algn="ctr">
              <a:buNone/>
            </a:pPr>
            <a:r>
              <a:rPr lang="en-US" sz="2000" dirty="0"/>
              <a:t>your book’s</a:t>
            </a:r>
          </a:p>
          <a:p>
            <a:pPr marL="0" indent="0" algn="ctr">
              <a:buNone/>
            </a:pPr>
            <a:endParaRPr lang="en-US" sz="2000" dirty="0"/>
          </a:p>
        </p:txBody>
      </p:sp>
      <p:sp>
        <p:nvSpPr>
          <p:cNvPr id="7" name="Title 1">
            <a:extLst>
              <a:ext uri="{FF2B5EF4-FFF2-40B4-BE49-F238E27FC236}">
                <a16:creationId xmlns:a16="http://schemas.microsoft.com/office/drawing/2014/main" id="{D0066E92-6AB7-9785-800F-F402B5FE1F44}"/>
              </a:ext>
            </a:extLst>
          </p:cNvPr>
          <p:cNvSpPr txBox="1">
            <a:spLocks/>
          </p:cNvSpPr>
          <p:nvPr/>
        </p:nvSpPr>
        <p:spPr>
          <a:xfrm>
            <a:off x="7297634" y="2195767"/>
            <a:ext cx="4336025" cy="8160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strike="noStrike" kern="1200" cap="all" spc="0" normalizeH="0" baseline="0" noProof="0" dirty="0">
                <a:ln>
                  <a:noFill/>
                </a:ln>
                <a:effectLst/>
                <a:uLnTx/>
                <a:uFillTx/>
                <a:latin typeface="Bactosaurus" panose="02000000000000000000" pitchFamily="2" charset="0"/>
              </a:rPr>
              <a:t>Greatest</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Bactosaurus" panose="02000000000000000000" pitchFamily="2" charset="0"/>
              </a:rPr>
              <a:t>weapon</a:t>
            </a:r>
            <a:endParaRPr kumimoji="0" lang="en-US" sz="4800" b="0" i="0" strike="noStrike" kern="1200" cap="all" spc="0" normalizeH="0" baseline="0" noProof="0" dirty="0">
              <a:ln>
                <a:noFill/>
              </a:ln>
              <a:effectLst/>
              <a:uLnTx/>
              <a:uFillTx/>
              <a:latin typeface="Bactosaurus" panose="02000000000000000000" pitchFamily="2" charset="0"/>
            </a:endParaRPr>
          </a:p>
        </p:txBody>
      </p:sp>
      <p:sp>
        <p:nvSpPr>
          <p:cNvPr id="8" name="Content Placeholder 2">
            <a:extLst>
              <a:ext uri="{FF2B5EF4-FFF2-40B4-BE49-F238E27FC236}">
                <a16:creationId xmlns:a16="http://schemas.microsoft.com/office/drawing/2014/main" id="{15B0BAE7-A8C0-0A32-94BE-52019D87BB19}"/>
              </a:ext>
            </a:extLst>
          </p:cNvPr>
          <p:cNvSpPr txBox="1">
            <a:spLocks/>
          </p:cNvSpPr>
          <p:nvPr/>
        </p:nvSpPr>
        <p:spPr>
          <a:xfrm>
            <a:off x="7669162" y="3093302"/>
            <a:ext cx="3592970" cy="11695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against its competitors</a:t>
            </a:r>
          </a:p>
          <a:p>
            <a:pPr marL="0" indent="0" algn="ctr">
              <a:buNone/>
            </a:pPr>
            <a:r>
              <a:rPr lang="en-US" sz="2000" dirty="0"/>
              <a:t>and its </a:t>
            </a:r>
          </a:p>
        </p:txBody>
      </p:sp>
      <p:sp>
        <p:nvSpPr>
          <p:cNvPr id="9" name="Title 1">
            <a:extLst>
              <a:ext uri="{FF2B5EF4-FFF2-40B4-BE49-F238E27FC236}">
                <a16:creationId xmlns:a16="http://schemas.microsoft.com/office/drawing/2014/main" id="{614805C6-9554-7571-5FCA-F208C824AFA9}"/>
              </a:ext>
            </a:extLst>
          </p:cNvPr>
          <p:cNvSpPr txBox="1">
            <a:spLocks/>
          </p:cNvSpPr>
          <p:nvPr/>
        </p:nvSpPr>
        <p:spPr>
          <a:xfrm>
            <a:off x="7111000" y="4756364"/>
            <a:ext cx="4522659" cy="8160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strike="noStrike" kern="1200" cap="all" spc="0" normalizeH="0" baseline="0" noProof="0" dirty="0">
                <a:ln>
                  <a:noFill/>
                </a:ln>
                <a:effectLst/>
                <a:uLnTx/>
                <a:uFillTx/>
                <a:latin typeface="Bactosaurus" panose="02000000000000000000" pitchFamily="2" charset="0"/>
              </a:rPr>
              <a:t>Greatest</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Bactosaurus" panose="02000000000000000000" pitchFamily="2" charset="0"/>
              </a:rPr>
              <a:t>advocate</a:t>
            </a:r>
            <a:endParaRPr kumimoji="0" lang="en-US" sz="4800" b="0" i="0" strike="noStrike" kern="1200" cap="all" spc="0" normalizeH="0" baseline="0" noProof="0" dirty="0">
              <a:ln>
                <a:noFill/>
              </a:ln>
              <a:effectLst/>
              <a:uLnTx/>
              <a:uFillTx/>
              <a:latin typeface="Bactosaurus" panose="02000000000000000000" pitchFamily="2" charset="0"/>
            </a:endParaRPr>
          </a:p>
        </p:txBody>
      </p:sp>
      <p:sp>
        <p:nvSpPr>
          <p:cNvPr id="11" name="Content Placeholder 2">
            <a:extLst>
              <a:ext uri="{FF2B5EF4-FFF2-40B4-BE49-F238E27FC236}">
                <a16:creationId xmlns:a16="http://schemas.microsoft.com/office/drawing/2014/main" id="{D0DA97F5-F32F-6651-C362-3F96C48D7A2C}"/>
              </a:ext>
            </a:extLst>
          </p:cNvPr>
          <p:cNvSpPr txBox="1">
            <a:spLocks/>
          </p:cNvSpPr>
          <p:nvPr/>
        </p:nvSpPr>
        <p:spPr>
          <a:xfrm>
            <a:off x="7669162" y="5598609"/>
            <a:ext cx="3592970" cy="11695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t>in the marketplace.</a:t>
            </a:r>
          </a:p>
        </p:txBody>
      </p:sp>
    </p:spTree>
    <p:extLst>
      <p:ext uri="{BB962C8B-B14F-4D97-AF65-F5344CB8AC3E}">
        <p14:creationId xmlns:p14="http://schemas.microsoft.com/office/powerpoint/2010/main" val="39990156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37450-5A85-FD80-AE2A-E5106CB4340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FFB6E7-4C38-6B68-96E3-5865DF8A49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93484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47138-5587-6D9C-80EF-3CB0154F1A2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C3B63771-A31B-070A-879E-087FC864A0B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8122921"/>
          </a:xfrm>
          <a:prstGeom prst="rect">
            <a:avLst/>
          </a:prstGeom>
        </p:spPr>
      </p:pic>
    </p:spTree>
    <p:extLst>
      <p:ext uri="{BB962C8B-B14F-4D97-AF65-F5344CB8AC3E}">
        <p14:creationId xmlns:p14="http://schemas.microsoft.com/office/powerpoint/2010/main" val="5354166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2101E9B-0C57-5936-22AA-66E38ACD4AB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0" y="-992569"/>
            <a:ext cx="12191999" cy="9179858"/>
          </a:xfrm>
        </p:spPr>
      </p:pic>
    </p:spTree>
    <p:extLst>
      <p:ext uri="{BB962C8B-B14F-4D97-AF65-F5344CB8AC3E}">
        <p14:creationId xmlns:p14="http://schemas.microsoft.com/office/powerpoint/2010/main" val="3106941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9220-1AC7-DEB6-75FC-C40A7AC2677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AB4A12C-9142-BB0E-F67B-AB756198D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12192000" cy="9144000"/>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05FCA60B-0280-4C82-CD49-36227B9A5D96}"/>
                  </a:ext>
                </a:extLst>
              </p14:cNvPr>
              <p14:cNvContentPartPr/>
              <p14:nvPr/>
            </p14:nvContentPartPr>
            <p14:xfrm>
              <a:off x="7898297" y="4870543"/>
              <a:ext cx="1209960" cy="734760"/>
            </p14:xfrm>
          </p:contentPart>
        </mc:Choice>
        <mc:Fallback xmlns="">
          <p:pic>
            <p:nvPicPr>
              <p:cNvPr id="4" name="Ink 3">
                <a:extLst>
                  <a:ext uri="{FF2B5EF4-FFF2-40B4-BE49-F238E27FC236}">
                    <a16:creationId xmlns:a16="http://schemas.microsoft.com/office/drawing/2014/main" id="{05FCA60B-0280-4C82-CD49-36227B9A5D96}"/>
                  </a:ext>
                </a:extLst>
              </p:cNvPr>
              <p:cNvPicPr/>
              <p:nvPr/>
            </p:nvPicPr>
            <p:blipFill>
              <a:blip r:embed="rId5"/>
              <a:stretch>
                <a:fillRect/>
              </a:stretch>
            </p:blipFill>
            <p:spPr>
              <a:xfrm>
                <a:off x="7835297" y="4807903"/>
                <a:ext cx="1335600" cy="860400"/>
              </a:xfrm>
              <a:prstGeom prst="rect">
                <a:avLst/>
              </a:prstGeom>
            </p:spPr>
          </p:pic>
        </mc:Fallback>
      </mc:AlternateContent>
    </p:spTree>
    <p:extLst>
      <p:ext uri="{BB962C8B-B14F-4D97-AF65-F5344CB8AC3E}">
        <p14:creationId xmlns:p14="http://schemas.microsoft.com/office/powerpoint/2010/main" val="164979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F1E25-0247-3F88-7767-57AD46AB1F0B}"/>
            </a:ext>
          </a:extLst>
        </p:cNvPr>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4E10075B-30FC-E1C8-2A10-66208AFA733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ontent Placeholder 2">
            <a:extLst>
              <a:ext uri="{FF2B5EF4-FFF2-40B4-BE49-F238E27FC236}">
                <a16:creationId xmlns:a16="http://schemas.microsoft.com/office/drawing/2014/main" id="{FB034225-7C0D-DAE2-060F-7C66E0F6586C}"/>
              </a:ext>
            </a:extLst>
          </p:cNvPr>
          <p:cNvSpPr txBox="1">
            <a:spLocks/>
          </p:cNvSpPr>
          <p:nvPr/>
        </p:nvSpPr>
        <p:spPr>
          <a:xfrm>
            <a:off x="2243328" y="2145792"/>
            <a:ext cx="4315968" cy="366979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3400" dirty="0"/>
              <a:t>Postcards</a:t>
            </a:r>
          </a:p>
          <a:p>
            <a:pPr fontAlgn="base"/>
            <a:r>
              <a:rPr lang="en-US" sz="3400" dirty="0"/>
              <a:t>Bookmarks</a:t>
            </a:r>
          </a:p>
          <a:p>
            <a:pPr fontAlgn="base"/>
            <a:r>
              <a:rPr lang="en-US" sz="3400" dirty="0"/>
              <a:t>Stickers</a:t>
            </a:r>
          </a:p>
          <a:p>
            <a:pPr fontAlgn="base"/>
            <a:r>
              <a:rPr lang="en-US" sz="3400" dirty="0"/>
              <a:t>Map Print</a:t>
            </a:r>
          </a:p>
          <a:p>
            <a:pPr fontAlgn="base"/>
            <a:r>
              <a:rPr lang="en-US" sz="3400" dirty="0"/>
              <a:t>Diagram</a:t>
            </a:r>
          </a:p>
          <a:p>
            <a:pPr fontAlgn="base"/>
            <a:r>
              <a:rPr lang="en-US" sz="3400" dirty="0"/>
              <a:t>Discussion questions</a:t>
            </a:r>
          </a:p>
          <a:p>
            <a:pPr marL="0" indent="0" algn="ctr">
              <a:buNone/>
            </a:pPr>
            <a:endParaRPr lang="en-US" sz="3400" dirty="0"/>
          </a:p>
        </p:txBody>
      </p:sp>
      <p:sp>
        <p:nvSpPr>
          <p:cNvPr id="5" name="Content Placeholder 2">
            <a:extLst>
              <a:ext uri="{FF2B5EF4-FFF2-40B4-BE49-F238E27FC236}">
                <a16:creationId xmlns:a16="http://schemas.microsoft.com/office/drawing/2014/main" id="{584446B5-5C5D-6A53-D152-1FEE09885D96}"/>
              </a:ext>
            </a:extLst>
          </p:cNvPr>
          <p:cNvSpPr txBox="1">
            <a:spLocks/>
          </p:cNvSpPr>
          <p:nvPr/>
        </p:nvSpPr>
        <p:spPr>
          <a:xfrm>
            <a:off x="6518870" y="2145792"/>
            <a:ext cx="4059936" cy="366979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3400" dirty="0"/>
              <a:t>Recipe </a:t>
            </a:r>
          </a:p>
          <a:p>
            <a:pPr fontAlgn="base"/>
            <a:r>
              <a:rPr lang="en-US" sz="3400" dirty="0"/>
              <a:t>Game</a:t>
            </a:r>
          </a:p>
          <a:p>
            <a:pPr fontAlgn="base"/>
            <a:r>
              <a:rPr lang="en-US" sz="3400" dirty="0"/>
              <a:t>Die cut shapes</a:t>
            </a:r>
          </a:p>
          <a:p>
            <a:pPr fontAlgn="base"/>
            <a:r>
              <a:rPr lang="en-US" sz="3400" dirty="0"/>
              <a:t>Vellum overlay</a:t>
            </a:r>
          </a:p>
          <a:p>
            <a:pPr fontAlgn="base"/>
            <a:r>
              <a:rPr lang="en-US" sz="3400" dirty="0"/>
              <a:t>Handwritten note from author</a:t>
            </a:r>
          </a:p>
          <a:p>
            <a:pPr marL="0" indent="0" algn="ctr">
              <a:buNone/>
            </a:pPr>
            <a:endParaRPr lang="en-US" sz="3400" dirty="0"/>
          </a:p>
        </p:txBody>
      </p:sp>
      <p:sp>
        <p:nvSpPr>
          <p:cNvPr id="3" name="Title 1">
            <a:extLst>
              <a:ext uri="{FF2B5EF4-FFF2-40B4-BE49-F238E27FC236}">
                <a16:creationId xmlns:a16="http://schemas.microsoft.com/office/drawing/2014/main" id="{BD7030C8-0D44-71B8-65F5-92558E41130D}"/>
              </a:ext>
            </a:extLst>
          </p:cNvPr>
          <p:cNvSpPr txBox="1">
            <a:spLocks/>
          </p:cNvSpPr>
          <p:nvPr/>
        </p:nvSpPr>
        <p:spPr>
          <a:xfrm>
            <a:off x="1351149" y="645318"/>
            <a:ext cx="9684774" cy="14273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000" dirty="0">
                <a:latin typeface="Bactosaurus" panose="02000000000000000000" pitchFamily="2" charset="0"/>
              </a:rPr>
              <a:t>“paper swag</a:t>
            </a:r>
            <a:endParaRPr kumimoji="0" lang="en-US" sz="6000" b="0" i="0" strike="noStrike" kern="1200" cap="all" spc="0" normalizeH="0" baseline="0" noProof="0" dirty="0">
              <a:ln>
                <a:noFill/>
              </a:ln>
              <a:effectLst/>
              <a:uLnTx/>
              <a:uFillTx/>
              <a:latin typeface="Bactosaurus" panose="02000000000000000000" pitchFamily="2" charset="0"/>
            </a:endParaRPr>
          </a:p>
        </p:txBody>
      </p:sp>
    </p:spTree>
    <p:extLst>
      <p:ext uri="{BB962C8B-B14F-4D97-AF65-F5344CB8AC3E}">
        <p14:creationId xmlns:p14="http://schemas.microsoft.com/office/powerpoint/2010/main" val="10561094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96968-34FE-2FA8-7F3F-6939DD2CF47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FD7A55C-79F7-E520-3805-18C286596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248" y="-594360"/>
            <a:ext cx="13155168" cy="9866376"/>
          </a:xfrm>
          <a:prstGeom prst="rect">
            <a:avLst/>
          </a:prstGeom>
        </p:spPr>
      </p:pic>
    </p:spTree>
    <p:extLst>
      <p:ext uri="{BB962C8B-B14F-4D97-AF65-F5344CB8AC3E}">
        <p14:creationId xmlns:p14="http://schemas.microsoft.com/office/powerpoint/2010/main" val="2987273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64594B-25AE-B4C7-568D-1D7B131F2F1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6E58C76E-FC9D-CF61-29CC-ACE5C2B0B2A5}"/>
              </a:ext>
            </a:extLst>
          </p:cNvPr>
          <p:cNvPicPr>
            <a:picLocks noChangeAspect="1"/>
          </p:cNvPicPr>
          <p:nvPr/>
        </p:nvPicPr>
        <p:blipFill>
          <a:blip r:embed="rId3">
            <a:extLst>
              <a:ext uri="{28A0092B-C50C-407E-A947-70E740481C1C}">
                <a14:useLocalDpi xmlns:a14="http://schemas.microsoft.com/office/drawing/2010/main" val="0"/>
              </a:ext>
            </a:extLst>
          </a:blip>
          <a:srcRect r="1304"/>
          <a:stretch>
            <a:fillRect/>
          </a:stretch>
        </p:blipFill>
        <p:spPr>
          <a:xfrm>
            <a:off x="321731" y="557189"/>
            <a:ext cx="5668684" cy="5743618"/>
          </a:xfrm>
          <a:prstGeom prst="rect">
            <a:avLst/>
          </a:prstGeom>
        </p:spPr>
      </p:pic>
      <p:pic>
        <p:nvPicPr>
          <p:cNvPr id="4" name="Picture 3">
            <a:extLst>
              <a:ext uri="{FF2B5EF4-FFF2-40B4-BE49-F238E27FC236}">
                <a16:creationId xmlns:a16="http://schemas.microsoft.com/office/drawing/2014/main" id="{80C395E7-7D0A-9D23-A502-40C06217F9F6}"/>
              </a:ext>
            </a:extLst>
          </p:cNvPr>
          <p:cNvPicPr>
            <a:picLocks noChangeAspect="1"/>
          </p:cNvPicPr>
          <p:nvPr/>
        </p:nvPicPr>
        <p:blipFill>
          <a:blip r:embed="rId4">
            <a:extLst>
              <a:ext uri="{28A0092B-C50C-407E-A947-70E740481C1C}">
                <a14:useLocalDpi xmlns:a14="http://schemas.microsoft.com/office/drawing/2010/main" val="0"/>
              </a:ext>
            </a:extLst>
          </a:blip>
          <a:srcRect l="13645" r="12006" b="1"/>
          <a:stretch>
            <a:fillRect/>
          </a:stretch>
        </p:blipFill>
        <p:spPr>
          <a:xfrm>
            <a:off x="6195375" y="557189"/>
            <a:ext cx="5674893" cy="5743618"/>
          </a:xfrm>
          <a:prstGeom prst="rect">
            <a:avLst/>
          </a:prstGeom>
        </p:spPr>
      </p:pic>
    </p:spTree>
    <p:extLst>
      <p:ext uri="{BB962C8B-B14F-4D97-AF65-F5344CB8AC3E}">
        <p14:creationId xmlns:p14="http://schemas.microsoft.com/office/powerpoint/2010/main" val="987868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2E513-E7FC-233C-D376-8A671A9D67B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73C5FF7-DC69-B0F7-B3FD-5CE302EFD0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0290" y="0"/>
            <a:ext cx="6871420" cy="6858000"/>
          </a:xfrm>
          <a:prstGeom prst="rect">
            <a:avLst/>
          </a:prstGeom>
        </p:spPr>
      </p:pic>
    </p:spTree>
    <p:extLst>
      <p:ext uri="{BB962C8B-B14F-4D97-AF65-F5344CB8AC3E}">
        <p14:creationId xmlns:p14="http://schemas.microsoft.com/office/powerpoint/2010/main" val="17091232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4A9CD7-DD20-5AD5-F9F7-BD497DF1686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168CDDF-0B29-555A-744D-8E3B1DACA3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43A22FB0-C006-AF0F-8903-677183050652}"/>
              </a:ext>
            </a:extLst>
          </p:cNvPr>
          <p:cNvPicPr>
            <a:picLocks noChangeAspect="1"/>
          </p:cNvPicPr>
          <p:nvPr/>
        </p:nvPicPr>
        <p:blipFill>
          <a:blip r:embed="rId3">
            <a:extLst>
              <a:ext uri="{28A0092B-C50C-407E-A947-70E740481C1C}">
                <a14:useLocalDpi xmlns:a14="http://schemas.microsoft.com/office/drawing/2010/main" val="0"/>
              </a:ext>
            </a:extLst>
          </a:blip>
          <a:srcRect r="3665" b="-2"/>
          <a:stretch>
            <a:fillRect/>
          </a:stretch>
        </p:blipFill>
        <p:spPr>
          <a:xfrm>
            <a:off x="6195375" y="557189"/>
            <a:ext cx="5674893" cy="5743618"/>
          </a:xfrm>
          <a:prstGeom prst="rect">
            <a:avLst/>
          </a:prstGeom>
        </p:spPr>
      </p:pic>
      <p:pic>
        <p:nvPicPr>
          <p:cNvPr id="7" name="Picture 6">
            <a:extLst>
              <a:ext uri="{FF2B5EF4-FFF2-40B4-BE49-F238E27FC236}">
                <a16:creationId xmlns:a16="http://schemas.microsoft.com/office/drawing/2014/main" id="{5C01DCB6-3EFD-524C-C9AA-64AE4357DEE8}"/>
              </a:ext>
            </a:extLst>
          </p:cNvPr>
          <p:cNvPicPr>
            <a:picLocks noChangeAspect="1"/>
          </p:cNvPicPr>
          <p:nvPr/>
        </p:nvPicPr>
        <p:blipFill>
          <a:blip r:embed="rId4"/>
          <a:stretch>
            <a:fillRect/>
          </a:stretch>
        </p:blipFill>
        <p:spPr>
          <a:xfrm>
            <a:off x="488416" y="557189"/>
            <a:ext cx="5220068" cy="5209628"/>
          </a:xfrm>
          <a:prstGeom prst="rect">
            <a:avLst/>
          </a:prstGeom>
        </p:spPr>
      </p:pic>
      <p:sp>
        <p:nvSpPr>
          <p:cNvPr id="2" name="Title 1">
            <a:extLst>
              <a:ext uri="{FF2B5EF4-FFF2-40B4-BE49-F238E27FC236}">
                <a16:creationId xmlns:a16="http://schemas.microsoft.com/office/drawing/2014/main" id="{ED403656-A46F-8D2E-CBAC-F5641D71BC0C}"/>
              </a:ext>
            </a:extLst>
          </p:cNvPr>
          <p:cNvSpPr txBox="1">
            <a:spLocks/>
          </p:cNvSpPr>
          <p:nvPr/>
        </p:nvSpPr>
        <p:spPr>
          <a:xfrm>
            <a:off x="-651953" y="5053156"/>
            <a:ext cx="9684774" cy="14273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Bactosaurus" panose="02000000000000000000" pitchFamily="2" charset="0"/>
              </a:rPr>
              <a:t>FURRINO</a:t>
            </a:r>
            <a:endParaRPr kumimoji="0" lang="en-US" sz="4800" b="0" i="0" strike="noStrike" kern="1200" cap="all" spc="0" normalizeH="0" baseline="0" noProof="0" dirty="0">
              <a:ln>
                <a:noFill/>
              </a:ln>
              <a:effectLst/>
              <a:uLnTx/>
              <a:uFillTx/>
              <a:latin typeface="Bactosaurus" panose="02000000000000000000" pitchFamily="2" charset="0"/>
            </a:endParaRPr>
          </a:p>
        </p:txBody>
      </p:sp>
    </p:spTree>
    <p:extLst>
      <p:ext uri="{BB962C8B-B14F-4D97-AF65-F5344CB8AC3E}">
        <p14:creationId xmlns:p14="http://schemas.microsoft.com/office/powerpoint/2010/main" val="4129803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8E691C-2828-59B7-D243-6D82CB75F845}"/>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01B3CC-B49F-4CE0-B198-228D1D42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D98DA9AB-8F56-3B26-9B63-7D60C2EDF76E}"/>
              </a:ext>
            </a:extLst>
          </p:cNvPr>
          <p:cNvPicPr>
            <a:picLocks noChangeAspect="1"/>
          </p:cNvPicPr>
          <p:nvPr/>
        </p:nvPicPr>
        <p:blipFill>
          <a:blip r:embed="rId3">
            <a:extLst>
              <a:ext uri="{28A0092B-C50C-407E-A947-70E740481C1C}">
                <a14:useLocalDpi xmlns:a14="http://schemas.microsoft.com/office/drawing/2010/main" val="0"/>
              </a:ext>
            </a:extLst>
          </a:blip>
          <a:srcRect l="4276" r="3040" b="-2"/>
          <a:stretch>
            <a:fillRect/>
          </a:stretch>
        </p:blipFill>
        <p:spPr>
          <a:xfrm>
            <a:off x="4772525" y="557189"/>
            <a:ext cx="7097742" cy="5743616"/>
          </a:xfrm>
          <a:prstGeom prst="rect">
            <a:avLst/>
          </a:prstGeom>
        </p:spPr>
      </p:pic>
      <p:pic>
        <p:nvPicPr>
          <p:cNvPr id="3" name="Picture 2">
            <a:extLst>
              <a:ext uri="{FF2B5EF4-FFF2-40B4-BE49-F238E27FC236}">
                <a16:creationId xmlns:a16="http://schemas.microsoft.com/office/drawing/2014/main" id="{49CBEE77-B152-18CD-68DB-6A034BDDE69F}"/>
              </a:ext>
            </a:extLst>
          </p:cNvPr>
          <p:cNvPicPr>
            <a:picLocks noChangeAspect="1"/>
          </p:cNvPicPr>
          <p:nvPr/>
        </p:nvPicPr>
        <p:blipFill>
          <a:blip r:embed="rId4">
            <a:extLst>
              <a:ext uri="{28A0092B-C50C-407E-A947-70E740481C1C}">
                <a14:useLocalDpi xmlns:a14="http://schemas.microsoft.com/office/drawing/2010/main" val="0"/>
              </a:ext>
            </a:extLst>
          </a:blip>
          <a:srcRect t="1044"/>
          <a:stretch>
            <a:fillRect/>
          </a:stretch>
        </p:blipFill>
        <p:spPr>
          <a:xfrm rot="5400000">
            <a:off x="-411596" y="1290519"/>
            <a:ext cx="5743616" cy="4276956"/>
          </a:xfrm>
          <a:prstGeom prst="rect">
            <a:avLst/>
          </a:prstGeom>
        </p:spPr>
      </p:pic>
    </p:spTree>
    <p:extLst>
      <p:ext uri="{BB962C8B-B14F-4D97-AF65-F5344CB8AC3E}">
        <p14:creationId xmlns:p14="http://schemas.microsoft.com/office/powerpoint/2010/main" val="34022963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5B7E8CC-9866-DFC7-B788-E3620AF36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94428"/>
            <a:ext cx="12192000" cy="9179859"/>
          </a:xfrm>
          <a:prstGeom prst="rect">
            <a:avLst/>
          </a:prstGeom>
        </p:spPr>
      </p:pic>
    </p:spTree>
    <p:extLst>
      <p:ext uri="{BB962C8B-B14F-4D97-AF65-F5344CB8AC3E}">
        <p14:creationId xmlns:p14="http://schemas.microsoft.com/office/powerpoint/2010/main" val="18091856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3444B-DE48-D9B6-E68C-CEEC2B470A5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BD122AB-76FA-5C2E-590D-87093D950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688" y="-2657"/>
            <a:ext cx="12582144" cy="6890019"/>
          </a:xfrm>
          <a:prstGeom prst="rect">
            <a:avLst/>
          </a:prstGeom>
        </p:spPr>
      </p:pic>
    </p:spTree>
    <p:extLst>
      <p:ext uri="{BB962C8B-B14F-4D97-AF65-F5344CB8AC3E}">
        <p14:creationId xmlns:p14="http://schemas.microsoft.com/office/powerpoint/2010/main" val="27860881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B5A7B-3A4A-A427-6EA0-4FD938A578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ADFC1A4-B318-ED8E-052E-24022EA09A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47165" y="847166"/>
            <a:ext cx="6858000" cy="5163671"/>
          </a:xfrm>
          <a:prstGeom prst="rect">
            <a:avLst/>
          </a:prstGeom>
        </p:spPr>
      </p:pic>
      <p:pic>
        <p:nvPicPr>
          <p:cNvPr id="5" name="Picture 4">
            <a:extLst>
              <a:ext uri="{FF2B5EF4-FFF2-40B4-BE49-F238E27FC236}">
                <a16:creationId xmlns:a16="http://schemas.microsoft.com/office/drawing/2014/main" id="{1C574EE6-7B10-06E6-822A-C8F07D988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3670" y="-170329"/>
            <a:ext cx="7028329" cy="7028329"/>
          </a:xfrm>
          <a:prstGeom prst="rect">
            <a:avLst/>
          </a:prstGeom>
        </p:spPr>
      </p:pic>
      <p:sp>
        <p:nvSpPr>
          <p:cNvPr id="6" name="Rectangle 5">
            <a:extLst>
              <a:ext uri="{FF2B5EF4-FFF2-40B4-BE49-F238E27FC236}">
                <a16:creationId xmlns:a16="http://schemas.microsoft.com/office/drawing/2014/main" id="{D1C4C2F0-FEBF-949C-77CD-11D0BC58C7CF}"/>
              </a:ext>
            </a:extLst>
          </p:cNvPr>
          <p:cNvSpPr/>
          <p:nvPr/>
        </p:nvSpPr>
        <p:spPr>
          <a:xfrm>
            <a:off x="5072229" y="0"/>
            <a:ext cx="182880" cy="90342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98289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5818D-54BF-84A1-1FFC-63AB6681721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FF128F4-0573-FE6D-3E34-AB0268A8F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888" y="-1272664"/>
            <a:ext cx="14264640" cy="10740435"/>
          </a:xfrm>
          <a:prstGeom prst="rect">
            <a:avLst/>
          </a:prstGeom>
        </p:spPr>
      </p:pic>
    </p:spTree>
    <p:extLst>
      <p:ext uri="{BB962C8B-B14F-4D97-AF65-F5344CB8AC3E}">
        <p14:creationId xmlns:p14="http://schemas.microsoft.com/office/powerpoint/2010/main" val="3934445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59447F-970C-5B76-AFE8-4C46AA285735}"/>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7" name="Freeform: Shape 16">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9" name="Group 18">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3" name="Freeform: Shape 22">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0" name="Group 19">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21" name="Freeform: Shape 20">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pic>
        <p:nvPicPr>
          <p:cNvPr id="3" name="Picture 2">
            <a:extLst>
              <a:ext uri="{FF2B5EF4-FFF2-40B4-BE49-F238E27FC236}">
                <a16:creationId xmlns:a16="http://schemas.microsoft.com/office/drawing/2014/main" id="{B92EB6DC-4B11-8662-0591-161254E221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263622" y="-472712"/>
            <a:ext cx="8363901" cy="6297526"/>
          </a:xfrm>
          <a:prstGeom prst="rect">
            <a:avLst/>
          </a:prstGeom>
        </p:spPr>
      </p:pic>
      <p:pic>
        <p:nvPicPr>
          <p:cNvPr id="7" name="Picture 6">
            <a:extLst>
              <a:ext uri="{FF2B5EF4-FFF2-40B4-BE49-F238E27FC236}">
                <a16:creationId xmlns:a16="http://schemas.microsoft.com/office/drawing/2014/main" id="{FCF7EF24-FB07-5BF7-EF76-35477C455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9029" y="-3328376"/>
            <a:ext cx="8057359" cy="10743145"/>
          </a:xfrm>
          <a:prstGeom prst="rect">
            <a:avLst/>
          </a:prstGeom>
        </p:spPr>
      </p:pic>
      <p:sp>
        <p:nvSpPr>
          <p:cNvPr id="4" name="Rectangle 3">
            <a:extLst>
              <a:ext uri="{FF2B5EF4-FFF2-40B4-BE49-F238E27FC236}">
                <a16:creationId xmlns:a16="http://schemas.microsoft.com/office/drawing/2014/main" id="{6C4AA82F-CAA3-C19A-3ABC-FA3E4D54E8BE}"/>
              </a:ext>
            </a:extLst>
          </p:cNvPr>
          <p:cNvSpPr/>
          <p:nvPr/>
        </p:nvSpPr>
        <p:spPr>
          <a:xfrm>
            <a:off x="6845450" y="-2078924"/>
            <a:ext cx="182880" cy="90342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55256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98A2A3-FEA3-C185-CD88-528D7F9EEC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129" y="-3555010"/>
            <a:ext cx="13884013" cy="10413010"/>
          </a:xfrm>
          <a:prstGeom prst="rect">
            <a:avLst/>
          </a:prstGeom>
        </p:spPr>
      </p:pic>
      <p:pic>
        <p:nvPicPr>
          <p:cNvPr id="3" name="Picture 2">
            <a:extLst>
              <a:ext uri="{FF2B5EF4-FFF2-40B4-BE49-F238E27FC236}">
                <a16:creationId xmlns:a16="http://schemas.microsoft.com/office/drawing/2014/main" id="{A516B7E3-CDFF-F483-F93E-361949B051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8224" y="-1947853"/>
            <a:ext cx="6604390" cy="8805853"/>
          </a:xfrm>
          <a:prstGeom prst="rect">
            <a:avLst/>
          </a:prstGeom>
        </p:spPr>
      </p:pic>
      <p:sp>
        <p:nvSpPr>
          <p:cNvPr id="9" name="Rectangle 8">
            <a:extLst>
              <a:ext uri="{FF2B5EF4-FFF2-40B4-BE49-F238E27FC236}">
                <a16:creationId xmlns:a16="http://schemas.microsoft.com/office/drawing/2014/main" id="{5C84EECB-FA96-2D8E-65A2-E3FEB0374979}"/>
              </a:ext>
            </a:extLst>
          </p:cNvPr>
          <p:cNvSpPr/>
          <p:nvPr/>
        </p:nvSpPr>
        <p:spPr>
          <a:xfrm>
            <a:off x="7705344" y="-2036064"/>
            <a:ext cx="182880" cy="90342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9626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8DC09-D259-D7E9-1A79-D0C78311109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2AB7968-A77F-9D86-2374-67BA5B33DC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450986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4BEB24-6D32-D940-3D88-00418ACAC9C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8A82FAB-199F-0E9C-A02F-227F0E0605A7}"/>
              </a:ext>
            </a:extLst>
          </p:cNvPr>
          <p:cNvPicPr>
            <a:picLocks noChangeAspect="1"/>
          </p:cNvPicPr>
          <p:nvPr/>
        </p:nvPicPr>
        <p:blipFill>
          <a:blip r:embed="rId3">
            <a:extLst>
              <a:ext uri="{28A0092B-C50C-407E-A947-70E740481C1C}">
                <a14:useLocalDpi xmlns:a14="http://schemas.microsoft.com/office/drawing/2010/main" val="0"/>
              </a:ext>
            </a:extLst>
          </a:blip>
          <a:srcRect l="11572" r="14160" b="1"/>
          <a:stretch>
            <a:fillRect/>
          </a:stretch>
        </p:blipFill>
        <p:spPr>
          <a:xfrm>
            <a:off x="321731" y="557189"/>
            <a:ext cx="5668684" cy="5743618"/>
          </a:xfrm>
          <a:prstGeom prst="rect">
            <a:avLst/>
          </a:prstGeom>
        </p:spPr>
      </p:pic>
      <p:pic>
        <p:nvPicPr>
          <p:cNvPr id="2" name="Picture 1">
            <a:extLst>
              <a:ext uri="{FF2B5EF4-FFF2-40B4-BE49-F238E27FC236}">
                <a16:creationId xmlns:a16="http://schemas.microsoft.com/office/drawing/2014/main" id="{EA463500-359E-0892-C2D3-BA71AD444B98}"/>
              </a:ext>
            </a:extLst>
          </p:cNvPr>
          <p:cNvPicPr>
            <a:picLocks noChangeAspect="1"/>
          </p:cNvPicPr>
          <p:nvPr/>
        </p:nvPicPr>
        <p:blipFill>
          <a:blip r:embed="rId4">
            <a:extLst>
              <a:ext uri="{28A0092B-C50C-407E-A947-70E740481C1C}">
                <a14:useLocalDpi xmlns:a14="http://schemas.microsoft.com/office/drawing/2010/main" val="0"/>
              </a:ext>
            </a:extLst>
          </a:blip>
          <a:srcRect l="8293" r="16371" b="2"/>
          <a:stretch>
            <a:fillRect/>
          </a:stretch>
        </p:blipFill>
        <p:spPr>
          <a:xfrm>
            <a:off x="6195375" y="557189"/>
            <a:ext cx="5674893" cy="5743618"/>
          </a:xfrm>
          <a:prstGeom prst="rect">
            <a:avLst/>
          </a:prstGeom>
        </p:spPr>
      </p:pic>
    </p:spTree>
    <p:extLst>
      <p:ext uri="{BB962C8B-B14F-4D97-AF65-F5344CB8AC3E}">
        <p14:creationId xmlns:p14="http://schemas.microsoft.com/office/powerpoint/2010/main" val="3947923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58286-72E3-4AE8-0913-EC4D70FCB20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1933FC-1377-8E6E-E1D5-B8CDB033F464}"/>
              </a:ext>
            </a:extLst>
          </p:cNvPr>
          <p:cNvSpPr/>
          <p:nvPr/>
        </p:nvSpPr>
        <p:spPr>
          <a:xfrm>
            <a:off x="6174658" y="0"/>
            <a:ext cx="6017342"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45444F-8FC4-0E9A-7492-F7FFBAA8E671}"/>
              </a:ext>
            </a:extLst>
          </p:cNvPr>
          <p:cNvSpPr>
            <a:spLocks noGrp="1"/>
          </p:cNvSpPr>
          <p:nvPr>
            <p:ph type="title"/>
          </p:nvPr>
        </p:nvSpPr>
        <p:spPr>
          <a:xfrm>
            <a:off x="355337" y="501120"/>
            <a:ext cx="5612844" cy="969264"/>
          </a:xfrm>
        </p:spPr>
        <p:txBody>
          <a:bodyPr>
            <a:noAutofit/>
          </a:bodyPr>
          <a:lstStyle/>
          <a:p>
            <a:r>
              <a:rPr lang="en-US" sz="3000" dirty="0">
                <a:latin typeface="Bactosaurus" panose="02000000000000000000" pitchFamily="2" charset="0"/>
              </a:rPr>
              <a:t>BY DAY, many hats</a:t>
            </a:r>
          </a:p>
        </p:txBody>
      </p:sp>
      <p:sp>
        <p:nvSpPr>
          <p:cNvPr id="3" name="Content Placeholder 2">
            <a:extLst>
              <a:ext uri="{FF2B5EF4-FFF2-40B4-BE49-F238E27FC236}">
                <a16:creationId xmlns:a16="http://schemas.microsoft.com/office/drawing/2014/main" id="{239C4201-D3A6-291B-F074-66C16BA83192}"/>
              </a:ext>
            </a:extLst>
          </p:cNvPr>
          <p:cNvSpPr>
            <a:spLocks noGrp="1"/>
          </p:cNvSpPr>
          <p:nvPr>
            <p:ph idx="1"/>
          </p:nvPr>
        </p:nvSpPr>
        <p:spPr>
          <a:xfrm>
            <a:off x="355337" y="1719549"/>
            <a:ext cx="5247463" cy="2906072"/>
          </a:xfrm>
        </p:spPr>
        <p:txBody>
          <a:bodyPr>
            <a:normAutofit/>
          </a:bodyPr>
          <a:lstStyle/>
          <a:p>
            <a:r>
              <a:rPr lang="en-US" dirty="0"/>
              <a:t>Marketing Director &amp; Creative Director</a:t>
            </a:r>
          </a:p>
          <a:p>
            <a:r>
              <a:rPr lang="en-US" dirty="0"/>
              <a:t>Typesetter / Interior book designer</a:t>
            </a:r>
          </a:p>
          <a:p>
            <a:r>
              <a:rPr lang="en-US" dirty="0"/>
              <a:t>Consultant for authors</a:t>
            </a:r>
          </a:p>
        </p:txBody>
      </p:sp>
      <p:pic>
        <p:nvPicPr>
          <p:cNvPr id="8" name="Picture 7">
            <a:extLst>
              <a:ext uri="{FF2B5EF4-FFF2-40B4-BE49-F238E27FC236}">
                <a16:creationId xmlns:a16="http://schemas.microsoft.com/office/drawing/2014/main" id="{C9937064-844B-B1BA-CD2E-1764C37EA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337" y="4874786"/>
            <a:ext cx="1746356" cy="1746356"/>
          </a:xfrm>
          <a:prstGeom prst="rect">
            <a:avLst/>
          </a:prstGeom>
        </p:spPr>
      </p:pic>
      <p:pic>
        <p:nvPicPr>
          <p:cNvPr id="10" name="Picture 9">
            <a:extLst>
              <a:ext uri="{FF2B5EF4-FFF2-40B4-BE49-F238E27FC236}">
                <a16:creationId xmlns:a16="http://schemas.microsoft.com/office/drawing/2014/main" id="{EE8BDE27-8298-ABE0-3BF3-F1FD9B42D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2115" y="5037633"/>
            <a:ext cx="1139543" cy="1420663"/>
          </a:xfrm>
          <a:prstGeom prst="rect">
            <a:avLst/>
          </a:prstGeom>
        </p:spPr>
      </p:pic>
      <p:pic>
        <p:nvPicPr>
          <p:cNvPr id="26" name="Picture 25">
            <a:extLst>
              <a:ext uri="{FF2B5EF4-FFF2-40B4-BE49-F238E27FC236}">
                <a16:creationId xmlns:a16="http://schemas.microsoft.com/office/drawing/2014/main" id="{25B186F9-2960-342E-B128-CE20A1BCCA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8270" y="5037633"/>
            <a:ext cx="1519354" cy="1519354"/>
          </a:xfrm>
          <a:prstGeom prst="rect">
            <a:avLst/>
          </a:prstGeom>
        </p:spPr>
      </p:pic>
      <p:pic>
        <p:nvPicPr>
          <p:cNvPr id="16" name="Picture 15">
            <a:extLst>
              <a:ext uri="{FF2B5EF4-FFF2-40B4-BE49-F238E27FC236}">
                <a16:creationId xmlns:a16="http://schemas.microsoft.com/office/drawing/2014/main" id="{C713CB8E-B1A1-EF61-172D-1B4D364BBC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4235" y="-1"/>
            <a:ext cx="6608591" cy="6911727"/>
          </a:xfrm>
          <a:prstGeom prst="rect">
            <a:avLst/>
          </a:prstGeom>
        </p:spPr>
      </p:pic>
    </p:spTree>
    <p:extLst>
      <p:ext uri="{BB962C8B-B14F-4D97-AF65-F5344CB8AC3E}">
        <p14:creationId xmlns:p14="http://schemas.microsoft.com/office/powerpoint/2010/main" val="4668280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A35219-DCB7-7B47-0DC5-D99A56CF10DA}"/>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62ABC4B-37D8-4218-BDD8-6DF6A00C0C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a:extLst>
              <a:ext uri="{FF2B5EF4-FFF2-40B4-BE49-F238E27FC236}">
                <a16:creationId xmlns:a16="http://schemas.microsoft.com/office/drawing/2014/main" id="{CEFC012A-C416-3ABA-BDC7-65B2E70ED892}"/>
              </a:ext>
            </a:extLst>
          </p:cNvPr>
          <p:cNvPicPr>
            <a:picLocks noChangeAspect="1"/>
          </p:cNvPicPr>
          <p:nvPr/>
        </p:nvPicPr>
        <p:blipFill>
          <a:blip r:embed="rId3">
            <a:extLst>
              <a:ext uri="{28A0092B-C50C-407E-A947-70E740481C1C}">
                <a14:useLocalDpi xmlns:a14="http://schemas.microsoft.com/office/drawing/2010/main" val="0"/>
              </a:ext>
            </a:extLst>
          </a:blip>
          <a:srcRect t="30884" r="-2" b="13729"/>
          <a:stretch>
            <a:fillRect/>
          </a:stretch>
        </p:blipFill>
        <p:spPr>
          <a:xfrm>
            <a:off x="321730" y="321732"/>
            <a:ext cx="5674897" cy="3017405"/>
          </a:xfrm>
          <a:prstGeom prst="rect">
            <a:avLst/>
          </a:prstGeom>
        </p:spPr>
      </p:pic>
      <p:pic>
        <p:nvPicPr>
          <p:cNvPr id="3" name="Picture 2">
            <a:extLst>
              <a:ext uri="{FF2B5EF4-FFF2-40B4-BE49-F238E27FC236}">
                <a16:creationId xmlns:a16="http://schemas.microsoft.com/office/drawing/2014/main" id="{11D2B1E9-150E-FDBE-AAE7-0246D267C3D2}"/>
              </a:ext>
            </a:extLst>
          </p:cNvPr>
          <p:cNvPicPr>
            <a:picLocks noChangeAspect="1"/>
          </p:cNvPicPr>
          <p:nvPr/>
        </p:nvPicPr>
        <p:blipFill>
          <a:blip r:embed="rId4">
            <a:extLst>
              <a:ext uri="{28A0092B-C50C-407E-A947-70E740481C1C}">
                <a14:useLocalDpi xmlns:a14="http://schemas.microsoft.com/office/drawing/2010/main" val="0"/>
              </a:ext>
            </a:extLst>
          </a:blip>
          <a:srcRect t="6111" r="-2" b="28338"/>
          <a:stretch>
            <a:fillRect/>
          </a:stretch>
        </p:blipFill>
        <p:spPr>
          <a:xfrm>
            <a:off x="321730" y="3510853"/>
            <a:ext cx="5674897" cy="2789954"/>
          </a:xfrm>
          <a:prstGeom prst="rect">
            <a:avLst/>
          </a:prstGeom>
        </p:spPr>
      </p:pic>
      <p:pic>
        <p:nvPicPr>
          <p:cNvPr id="6" name="Picture 5">
            <a:extLst>
              <a:ext uri="{FF2B5EF4-FFF2-40B4-BE49-F238E27FC236}">
                <a16:creationId xmlns:a16="http://schemas.microsoft.com/office/drawing/2014/main" id="{42567E17-EA1A-51A6-DAB0-988854FA7537}"/>
              </a:ext>
            </a:extLst>
          </p:cNvPr>
          <p:cNvPicPr>
            <a:picLocks noChangeAspect="1"/>
          </p:cNvPicPr>
          <p:nvPr/>
        </p:nvPicPr>
        <p:blipFill>
          <a:blip r:embed="rId5">
            <a:extLst>
              <a:ext uri="{28A0092B-C50C-407E-A947-70E740481C1C}">
                <a14:useLocalDpi xmlns:a14="http://schemas.microsoft.com/office/drawing/2010/main" val="0"/>
              </a:ext>
            </a:extLst>
          </a:blip>
          <a:srcRect t="20980" r="-2" b="-2"/>
          <a:stretch>
            <a:fillRect/>
          </a:stretch>
        </p:blipFill>
        <p:spPr>
          <a:xfrm>
            <a:off x="6195373" y="321733"/>
            <a:ext cx="5674897" cy="5979074"/>
          </a:xfrm>
          <a:prstGeom prst="rect">
            <a:avLst/>
          </a:prstGeom>
        </p:spPr>
      </p:pic>
    </p:spTree>
    <p:extLst>
      <p:ext uri="{BB962C8B-B14F-4D97-AF65-F5344CB8AC3E}">
        <p14:creationId xmlns:p14="http://schemas.microsoft.com/office/powerpoint/2010/main" val="109912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570B4-5C85-7F1D-DAC0-1CD41D944A8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0BB6467-07C2-82A9-396F-91D89FBC5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7" y="-3703751"/>
            <a:ext cx="14027325" cy="10561751"/>
          </a:xfrm>
          <a:prstGeom prst="rect">
            <a:avLst/>
          </a:prstGeom>
        </p:spPr>
      </p:pic>
    </p:spTree>
    <p:extLst>
      <p:ext uri="{BB962C8B-B14F-4D97-AF65-F5344CB8AC3E}">
        <p14:creationId xmlns:p14="http://schemas.microsoft.com/office/powerpoint/2010/main" val="29646928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06972-25EA-D684-31CE-87E0777D4DC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3253774-8F97-BE98-0BFB-3E9F3BCC10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2080" y="648013"/>
            <a:ext cx="9387840" cy="5561974"/>
          </a:xfrm>
          <a:prstGeom prst="rect">
            <a:avLst/>
          </a:prstGeom>
        </p:spPr>
      </p:pic>
    </p:spTree>
    <p:extLst>
      <p:ext uri="{BB962C8B-B14F-4D97-AF65-F5344CB8AC3E}">
        <p14:creationId xmlns:p14="http://schemas.microsoft.com/office/powerpoint/2010/main" val="30789666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5AD64-B7E4-63F9-58A9-1CE4B648B5B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979356B-33CF-08E3-6C80-29501B7E4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572379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B5122-CC58-BCD9-8666-4674A8CB9E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9DB5AB6-E366-474C-3665-C2AD100593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2800" y="0"/>
            <a:ext cx="9146399" cy="6858000"/>
          </a:xfrm>
          <a:prstGeom prst="rect">
            <a:avLst/>
          </a:prstGeom>
        </p:spPr>
      </p:pic>
    </p:spTree>
    <p:extLst>
      <p:ext uri="{BB962C8B-B14F-4D97-AF65-F5344CB8AC3E}">
        <p14:creationId xmlns:p14="http://schemas.microsoft.com/office/powerpoint/2010/main" val="33128314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DF1FA-E511-AF61-18E0-7309FFF5865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EEFD0E0-AD92-CDF5-C2C3-24F5514CB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39" y="-1487424"/>
            <a:ext cx="15235867" cy="11423903"/>
          </a:xfrm>
          <a:prstGeom prst="rect">
            <a:avLst/>
          </a:prstGeom>
        </p:spPr>
      </p:pic>
    </p:spTree>
    <p:extLst>
      <p:ext uri="{BB962C8B-B14F-4D97-AF65-F5344CB8AC3E}">
        <p14:creationId xmlns:p14="http://schemas.microsoft.com/office/powerpoint/2010/main" val="14103640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70341-C458-4FFC-DD35-DC5F5A9686B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CA71878-07A7-3539-DC5B-884FC347A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8719" y="-5043258"/>
            <a:ext cx="29924607" cy="22437568"/>
          </a:xfrm>
          <a:prstGeom prst="rect">
            <a:avLst/>
          </a:prstGeom>
        </p:spPr>
      </p:pic>
    </p:spTree>
    <p:extLst>
      <p:ext uri="{BB962C8B-B14F-4D97-AF65-F5344CB8AC3E}">
        <p14:creationId xmlns:p14="http://schemas.microsoft.com/office/powerpoint/2010/main" val="37876403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2E5F5-979A-5237-0563-4A8723D9A5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9BD0288-928B-86BC-04D0-7BF75F6CFCB9}"/>
              </a:ext>
            </a:extLst>
          </p:cNvPr>
          <p:cNvPicPr>
            <a:picLocks noChangeAspect="1"/>
          </p:cNvPicPr>
          <p:nvPr/>
        </p:nvPicPr>
        <p:blipFill>
          <a:blip r:embed="rId3"/>
          <a:stretch>
            <a:fillRect/>
          </a:stretch>
        </p:blipFill>
        <p:spPr>
          <a:xfrm>
            <a:off x="4860643" y="-62630"/>
            <a:ext cx="8189975" cy="10919967"/>
          </a:xfrm>
          <a:prstGeom prst="rect">
            <a:avLst/>
          </a:prstGeom>
        </p:spPr>
      </p:pic>
      <p:sp>
        <p:nvSpPr>
          <p:cNvPr id="4" name="TextBox 3">
            <a:extLst>
              <a:ext uri="{FF2B5EF4-FFF2-40B4-BE49-F238E27FC236}">
                <a16:creationId xmlns:a16="http://schemas.microsoft.com/office/drawing/2014/main" id="{A4EDF0A9-3BCC-BC3F-FB1F-311458F81096}"/>
              </a:ext>
            </a:extLst>
          </p:cNvPr>
          <p:cNvSpPr txBox="1"/>
          <p:nvPr/>
        </p:nvSpPr>
        <p:spPr>
          <a:xfrm>
            <a:off x="3349752" y="5039606"/>
            <a:ext cx="6699504" cy="369332"/>
          </a:xfrm>
          <a:prstGeom prst="rect">
            <a:avLst/>
          </a:prstGeom>
          <a:noFill/>
        </p:spPr>
        <p:txBody>
          <a:bodyPr wrap="square">
            <a:spAutoFit/>
          </a:bodyPr>
          <a:lstStyle/>
          <a:p>
            <a:endParaRPr lang="en-US" dirty="0"/>
          </a:p>
        </p:txBody>
      </p:sp>
      <p:sp>
        <p:nvSpPr>
          <p:cNvPr id="6" name="TextBox 5">
            <a:extLst>
              <a:ext uri="{FF2B5EF4-FFF2-40B4-BE49-F238E27FC236}">
                <a16:creationId xmlns:a16="http://schemas.microsoft.com/office/drawing/2014/main" id="{3103E575-1EE5-B265-8A82-A0CD6DEB3E5E}"/>
              </a:ext>
            </a:extLst>
          </p:cNvPr>
          <p:cNvSpPr txBox="1"/>
          <p:nvPr/>
        </p:nvSpPr>
        <p:spPr>
          <a:xfrm>
            <a:off x="3328416" y="5277350"/>
            <a:ext cx="6656832" cy="369332"/>
          </a:xfrm>
          <a:prstGeom prst="rect">
            <a:avLst/>
          </a:prstGeom>
          <a:noFill/>
        </p:spPr>
        <p:txBody>
          <a:bodyPr wrap="square">
            <a:spAutoFit/>
          </a:bodyPr>
          <a:lstStyle/>
          <a:p>
            <a:endParaRPr lang="en-US" dirty="0"/>
          </a:p>
        </p:txBody>
      </p:sp>
      <p:pic>
        <p:nvPicPr>
          <p:cNvPr id="8" name="Picture 7">
            <a:extLst>
              <a:ext uri="{FF2B5EF4-FFF2-40B4-BE49-F238E27FC236}">
                <a16:creationId xmlns:a16="http://schemas.microsoft.com/office/drawing/2014/main" id="{24E4BB3A-44B2-0B73-4085-FA7735A3A662}"/>
              </a:ext>
            </a:extLst>
          </p:cNvPr>
          <p:cNvPicPr>
            <a:picLocks noChangeAspect="1"/>
          </p:cNvPicPr>
          <p:nvPr/>
        </p:nvPicPr>
        <p:blipFill>
          <a:blip r:embed="rId4">
            <a:extLst>
              <a:ext uri="{28A0092B-C50C-407E-A947-70E740481C1C}">
                <a14:useLocalDpi xmlns:a14="http://schemas.microsoft.com/office/drawing/2010/main" val="0"/>
              </a:ext>
            </a:extLst>
          </a:blip>
          <a:srcRect r="12901"/>
          <a:stretch>
            <a:fillRect/>
          </a:stretch>
        </p:blipFill>
        <p:spPr>
          <a:xfrm>
            <a:off x="-3035031" y="0"/>
            <a:ext cx="9131032" cy="6858000"/>
          </a:xfrm>
          <a:prstGeom prst="rect">
            <a:avLst/>
          </a:prstGeom>
        </p:spPr>
      </p:pic>
      <p:sp>
        <p:nvSpPr>
          <p:cNvPr id="9" name="Rectangle 8">
            <a:extLst>
              <a:ext uri="{FF2B5EF4-FFF2-40B4-BE49-F238E27FC236}">
                <a16:creationId xmlns:a16="http://schemas.microsoft.com/office/drawing/2014/main" id="{EED49728-1FAA-E511-D786-93DC74EBA1F0}"/>
              </a:ext>
            </a:extLst>
          </p:cNvPr>
          <p:cNvSpPr/>
          <p:nvPr/>
        </p:nvSpPr>
        <p:spPr>
          <a:xfrm>
            <a:off x="5913120" y="-319998"/>
            <a:ext cx="182880" cy="90342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6164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78B33-CB2E-DF98-DC94-5DC2D561B9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6BF66FB-A4EE-53C8-3286-2F0F30640180}"/>
              </a:ext>
            </a:extLst>
          </p:cNvPr>
          <p:cNvSpPr/>
          <p:nvPr/>
        </p:nvSpPr>
        <p:spPr>
          <a:xfrm>
            <a:off x="-121920" y="-146304"/>
            <a:ext cx="7022592" cy="2889504"/>
          </a:xfrm>
          <a:prstGeom prst="rect">
            <a:avLst/>
          </a:prstGeom>
          <a:solidFill>
            <a:srgbClr val="00A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1A9A2EA-CD35-26D5-E3F7-6374CD67B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21" y="792481"/>
            <a:ext cx="10783147" cy="6065520"/>
          </a:xfrm>
          <a:prstGeom prst="rect">
            <a:avLst/>
          </a:prstGeom>
        </p:spPr>
      </p:pic>
      <p:sp>
        <p:nvSpPr>
          <p:cNvPr id="6" name="TextBox 5">
            <a:extLst>
              <a:ext uri="{FF2B5EF4-FFF2-40B4-BE49-F238E27FC236}">
                <a16:creationId xmlns:a16="http://schemas.microsoft.com/office/drawing/2014/main" id="{B1B0C721-94E6-FE8F-E98B-ADD6792CCB5D}"/>
              </a:ext>
            </a:extLst>
          </p:cNvPr>
          <p:cNvSpPr txBox="1"/>
          <p:nvPr/>
        </p:nvSpPr>
        <p:spPr>
          <a:xfrm>
            <a:off x="2206752" y="3216902"/>
            <a:ext cx="6656832" cy="369332"/>
          </a:xfrm>
          <a:prstGeom prst="rect">
            <a:avLst/>
          </a:prstGeom>
          <a:noFill/>
        </p:spPr>
        <p:txBody>
          <a:bodyPr wrap="square">
            <a:spAutoFit/>
          </a:bodyPr>
          <a:lstStyle/>
          <a:p>
            <a:endParaRPr lang="en-US" dirty="0"/>
          </a:p>
        </p:txBody>
      </p:sp>
      <p:pic>
        <p:nvPicPr>
          <p:cNvPr id="8" name="Picture 7">
            <a:extLst>
              <a:ext uri="{FF2B5EF4-FFF2-40B4-BE49-F238E27FC236}">
                <a16:creationId xmlns:a16="http://schemas.microsoft.com/office/drawing/2014/main" id="{5D453BD3-E668-2266-D7BF-BE6D33EE91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3728" y="0"/>
            <a:ext cx="6858000" cy="6858000"/>
          </a:xfrm>
          <a:prstGeom prst="rect">
            <a:avLst/>
          </a:prstGeom>
        </p:spPr>
      </p:pic>
      <p:sp>
        <p:nvSpPr>
          <p:cNvPr id="9" name="Rectangle 8">
            <a:extLst>
              <a:ext uri="{FF2B5EF4-FFF2-40B4-BE49-F238E27FC236}">
                <a16:creationId xmlns:a16="http://schemas.microsoft.com/office/drawing/2014/main" id="{1D009CF0-B654-A10A-B8F7-260469DF8A36}"/>
              </a:ext>
            </a:extLst>
          </p:cNvPr>
          <p:cNvSpPr/>
          <p:nvPr/>
        </p:nvSpPr>
        <p:spPr>
          <a:xfrm>
            <a:off x="5443728" y="-402335"/>
            <a:ext cx="182880" cy="90342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7005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7E841A-39A7-8961-71B7-B5EF7F2A5526}"/>
              </a:ext>
            </a:extLst>
          </p:cNvPr>
          <p:cNvSpPr/>
          <p:nvPr/>
        </p:nvSpPr>
        <p:spPr>
          <a:xfrm>
            <a:off x="0" y="0"/>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You Can't Make Everyone Happy, You're Not A Taco: Funny Tacos Notebook With  Lined Pages, A Great Gift Idea For Taco Lovers: Publishing, Elite:  9798546789169: Amazon.com: Books">
            <a:extLst>
              <a:ext uri="{FF2B5EF4-FFF2-40B4-BE49-F238E27FC236}">
                <a16:creationId xmlns:a16="http://schemas.microsoft.com/office/drawing/2014/main" id="{FE0A0EF1-116D-21C4-24CD-3602A31B6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8413" y="0"/>
            <a:ext cx="45735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422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26E17E-D836-9515-63A6-F03E08689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20588"/>
            <a:ext cx="6367182" cy="8489576"/>
          </a:xfrm>
          <a:prstGeom prst="rect">
            <a:avLst/>
          </a:prstGeom>
        </p:spPr>
      </p:pic>
      <p:pic>
        <p:nvPicPr>
          <p:cNvPr id="7" name="Picture 6">
            <a:extLst>
              <a:ext uri="{FF2B5EF4-FFF2-40B4-BE49-F238E27FC236}">
                <a16:creationId xmlns:a16="http://schemas.microsoft.com/office/drawing/2014/main" id="{B73747C7-8568-B9FA-3CC9-43DBC5910A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7181" y="-555946"/>
            <a:ext cx="5824819" cy="8679970"/>
          </a:xfrm>
          <a:prstGeom prst="rect">
            <a:avLst/>
          </a:prstGeom>
        </p:spPr>
      </p:pic>
    </p:spTree>
    <p:extLst>
      <p:ext uri="{BB962C8B-B14F-4D97-AF65-F5344CB8AC3E}">
        <p14:creationId xmlns:p14="http://schemas.microsoft.com/office/powerpoint/2010/main" val="15529743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B34BB-B272-E7DD-5D3D-09D365D825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AD0AFD5-E07B-D1DC-DF8D-FF5AB4BF4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8020734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C75A5-ADC1-D1EB-54C6-082610B7975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6FCDB25-5A2A-5248-EE63-E457461C5E30}"/>
              </a:ext>
            </a:extLst>
          </p:cNvPr>
          <p:cNvPicPr>
            <a:picLocks noChangeAspect="1"/>
          </p:cNvPicPr>
          <p:nvPr/>
        </p:nvPicPr>
        <p:blipFill>
          <a:blip r:embed="rId3"/>
          <a:stretch>
            <a:fillRect/>
          </a:stretch>
        </p:blipFill>
        <p:spPr>
          <a:xfrm>
            <a:off x="0" y="-560832"/>
            <a:ext cx="7418832" cy="7418832"/>
          </a:xfrm>
          <a:prstGeom prst="rect">
            <a:avLst/>
          </a:prstGeom>
        </p:spPr>
      </p:pic>
      <p:pic>
        <p:nvPicPr>
          <p:cNvPr id="3" name="Picture 2">
            <a:extLst>
              <a:ext uri="{FF2B5EF4-FFF2-40B4-BE49-F238E27FC236}">
                <a16:creationId xmlns:a16="http://schemas.microsoft.com/office/drawing/2014/main" id="{BC130B4C-7EA6-5E24-4069-FF55F7682992}"/>
              </a:ext>
            </a:extLst>
          </p:cNvPr>
          <p:cNvPicPr>
            <a:picLocks noChangeAspect="1"/>
          </p:cNvPicPr>
          <p:nvPr/>
        </p:nvPicPr>
        <p:blipFill>
          <a:blip r:embed="rId4"/>
          <a:stretch>
            <a:fillRect/>
          </a:stretch>
        </p:blipFill>
        <p:spPr>
          <a:xfrm>
            <a:off x="7595616" y="0"/>
            <a:ext cx="4596384" cy="6894576"/>
          </a:xfrm>
          <a:prstGeom prst="rect">
            <a:avLst/>
          </a:prstGeom>
        </p:spPr>
      </p:pic>
    </p:spTree>
    <p:extLst>
      <p:ext uri="{BB962C8B-B14F-4D97-AF65-F5344CB8AC3E}">
        <p14:creationId xmlns:p14="http://schemas.microsoft.com/office/powerpoint/2010/main" val="29590760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D1154-1FF1-1C37-E473-5DF3FCD208D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FCF6D57-1D6A-1D28-8BBA-E3AB101E7201}"/>
              </a:ext>
            </a:extLst>
          </p:cNvPr>
          <p:cNvSpPr/>
          <p:nvPr/>
        </p:nvSpPr>
        <p:spPr>
          <a:xfrm>
            <a:off x="-121920" y="-146304"/>
            <a:ext cx="7022592" cy="2889504"/>
          </a:xfrm>
          <a:prstGeom prst="rect">
            <a:avLst/>
          </a:prstGeom>
          <a:solidFill>
            <a:srgbClr val="00A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8C8A59C-43EB-ECD3-7E78-3A8B500C0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21" y="792481"/>
            <a:ext cx="10783147" cy="6065520"/>
          </a:xfrm>
          <a:prstGeom prst="rect">
            <a:avLst/>
          </a:prstGeom>
        </p:spPr>
      </p:pic>
      <p:sp>
        <p:nvSpPr>
          <p:cNvPr id="4" name="Rectangle 3">
            <a:extLst>
              <a:ext uri="{FF2B5EF4-FFF2-40B4-BE49-F238E27FC236}">
                <a16:creationId xmlns:a16="http://schemas.microsoft.com/office/drawing/2014/main" id="{1D62322E-02F9-6CA4-EFBF-3990D79196ED}"/>
              </a:ext>
            </a:extLst>
          </p:cNvPr>
          <p:cNvSpPr/>
          <p:nvPr/>
        </p:nvSpPr>
        <p:spPr>
          <a:xfrm>
            <a:off x="5443728" y="-402335"/>
            <a:ext cx="7022592" cy="90342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2DB88EC-CCDC-A38F-FE10-0CB62C122F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2264" y="420627"/>
            <a:ext cx="6065519" cy="6065519"/>
          </a:xfrm>
          <a:prstGeom prst="rect">
            <a:avLst/>
          </a:prstGeom>
        </p:spPr>
      </p:pic>
    </p:spTree>
    <p:extLst>
      <p:ext uri="{BB962C8B-B14F-4D97-AF65-F5344CB8AC3E}">
        <p14:creationId xmlns:p14="http://schemas.microsoft.com/office/powerpoint/2010/main" val="39948104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8319-A1BD-15F4-E044-B7AD4E3CD4F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E68E8D0-25CF-7327-4A69-5DC2EAB7C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9548049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1F98D-8678-A8AD-4EB5-0F47AB8C34BC}"/>
            </a:ext>
          </a:extLst>
        </p:cNvPr>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F3223C5A-6C92-6E7C-9D95-B2B39905C9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ontent Placeholder 2">
            <a:extLst>
              <a:ext uri="{FF2B5EF4-FFF2-40B4-BE49-F238E27FC236}">
                <a16:creationId xmlns:a16="http://schemas.microsoft.com/office/drawing/2014/main" id="{7323F89C-87AF-AFD9-7A49-BA718FE43341}"/>
              </a:ext>
            </a:extLst>
          </p:cNvPr>
          <p:cNvSpPr txBox="1">
            <a:spLocks/>
          </p:cNvSpPr>
          <p:nvPr/>
        </p:nvSpPr>
        <p:spPr>
          <a:xfrm>
            <a:off x="2121408" y="2072640"/>
            <a:ext cx="4584192" cy="366979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3400" dirty="0"/>
              <a:t>Book fairs &amp; festivals</a:t>
            </a:r>
          </a:p>
          <a:p>
            <a:pPr fontAlgn="base"/>
            <a:r>
              <a:rPr lang="en-US" sz="3400" dirty="0"/>
              <a:t>Library events</a:t>
            </a:r>
          </a:p>
          <a:p>
            <a:pPr fontAlgn="base"/>
            <a:r>
              <a:rPr lang="en-US" sz="3400" dirty="0"/>
              <a:t>Craft fairs &amp; art markets</a:t>
            </a:r>
          </a:p>
          <a:p>
            <a:pPr fontAlgn="base"/>
            <a:r>
              <a:rPr lang="en-US" sz="3400" dirty="0"/>
              <a:t>Community “Market Days” </a:t>
            </a:r>
          </a:p>
          <a:p>
            <a:pPr fontAlgn="base"/>
            <a:r>
              <a:rPr lang="en-US" sz="3400" dirty="0"/>
              <a:t>Farmer’s markets</a:t>
            </a:r>
          </a:p>
          <a:p>
            <a:pPr fontAlgn="base"/>
            <a:r>
              <a:rPr lang="en-US" sz="3400" dirty="0"/>
              <a:t>Food truck festivals</a:t>
            </a:r>
          </a:p>
          <a:p>
            <a:pPr fontAlgn="base"/>
            <a:r>
              <a:rPr lang="en-US" sz="3400" dirty="0"/>
              <a:t>Homeschool conventions</a:t>
            </a:r>
          </a:p>
          <a:p>
            <a:pPr fontAlgn="base"/>
            <a:r>
              <a:rPr lang="en-US" sz="3400" dirty="0"/>
              <a:t>Summer reading &amp; school fairs</a:t>
            </a:r>
          </a:p>
        </p:txBody>
      </p:sp>
      <p:sp>
        <p:nvSpPr>
          <p:cNvPr id="5" name="Content Placeholder 2">
            <a:extLst>
              <a:ext uri="{FF2B5EF4-FFF2-40B4-BE49-F238E27FC236}">
                <a16:creationId xmlns:a16="http://schemas.microsoft.com/office/drawing/2014/main" id="{227FCCCA-CA4D-EB7D-4489-98C0EC44A883}"/>
              </a:ext>
            </a:extLst>
          </p:cNvPr>
          <p:cNvSpPr txBox="1">
            <a:spLocks/>
          </p:cNvSpPr>
          <p:nvPr/>
        </p:nvSpPr>
        <p:spPr>
          <a:xfrm>
            <a:off x="6266688" y="2072640"/>
            <a:ext cx="4511040" cy="366979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3400" dirty="0"/>
              <a:t>Church events such as retreats</a:t>
            </a:r>
          </a:p>
          <a:p>
            <a:pPr fontAlgn="base"/>
            <a:r>
              <a:rPr lang="en-US" sz="3400" dirty="0"/>
              <a:t>Comic, anime, or steampunk cons</a:t>
            </a:r>
          </a:p>
          <a:p>
            <a:pPr fontAlgn="base"/>
            <a:r>
              <a:rPr lang="en-US" sz="3400" dirty="0"/>
              <a:t>Cultural heritage festivals</a:t>
            </a:r>
          </a:p>
          <a:p>
            <a:pPr fontAlgn="base"/>
            <a:r>
              <a:rPr lang="en-US" sz="3400" dirty="0"/>
              <a:t>Renaissance fairs</a:t>
            </a:r>
          </a:p>
          <a:p>
            <a:pPr fontAlgn="base"/>
            <a:r>
              <a:rPr lang="en-US" sz="3400" dirty="0"/>
              <a:t>Sports or gaming tournaments</a:t>
            </a:r>
          </a:p>
          <a:p>
            <a:pPr fontAlgn="base"/>
            <a:r>
              <a:rPr lang="en-US" sz="3400" dirty="0"/>
              <a:t>Concerts</a:t>
            </a:r>
          </a:p>
          <a:p>
            <a:pPr fontAlgn="base"/>
            <a:r>
              <a:rPr lang="en-US" sz="3400" dirty="0"/>
              <a:t>Holiday festivals </a:t>
            </a:r>
            <a:br>
              <a:rPr lang="en-US" sz="3400" dirty="0"/>
            </a:br>
            <a:r>
              <a:rPr lang="en-US" sz="3400" dirty="0"/>
              <a:t>(especially Christmas)</a:t>
            </a:r>
          </a:p>
          <a:p>
            <a:pPr marL="0" indent="0" algn="ctr">
              <a:buNone/>
            </a:pPr>
            <a:endParaRPr lang="en-US" sz="3400" dirty="0"/>
          </a:p>
        </p:txBody>
      </p:sp>
      <p:sp>
        <p:nvSpPr>
          <p:cNvPr id="3" name="Title 1">
            <a:extLst>
              <a:ext uri="{FF2B5EF4-FFF2-40B4-BE49-F238E27FC236}">
                <a16:creationId xmlns:a16="http://schemas.microsoft.com/office/drawing/2014/main" id="{CDEF8E95-5109-67FA-DD90-D07E8B1A03AA}"/>
              </a:ext>
            </a:extLst>
          </p:cNvPr>
          <p:cNvSpPr txBox="1">
            <a:spLocks/>
          </p:cNvSpPr>
          <p:nvPr/>
        </p:nvSpPr>
        <p:spPr>
          <a:xfrm>
            <a:off x="1351149" y="523398"/>
            <a:ext cx="9684774" cy="14273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5000" dirty="0">
                <a:latin typeface="Bactosaurus" panose="02000000000000000000" pitchFamily="2" charset="0"/>
              </a:rPr>
              <a:t>“live event IDEAS</a:t>
            </a:r>
            <a:endParaRPr kumimoji="0" lang="en-US" sz="5000" b="0" i="0" strike="noStrike" kern="1200" cap="all" spc="0" normalizeH="0" baseline="0" noProof="0" dirty="0">
              <a:ln>
                <a:noFill/>
              </a:ln>
              <a:effectLst/>
              <a:uLnTx/>
              <a:uFillTx/>
              <a:latin typeface="Bactosaurus" panose="02000000000000000000" pitchFamily="2" charset="0"/>
            </a:endParaRPr>
          </a:p>
        </p:txBody>
      </p:sp>
    </p:spTree>
    <p:extLst>
      <p:ext uri="{BB962C8B-B14F-4D97-AF65-F5344CB8AC3E}">
        <p14:creationId xmlns:p14="http://schemas.microsoft.com/office/powerpoint/2010/main" val="8731921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A4CEC-27CB-0AC9-521C-B15C8C619E1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772F36D-E44E-B853-08CD-5568EABD06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7800"/>
            <a:ext cx="12192000" cy="9144000"/>
          </a:xfrm>
          <a:prstGeom prst="rect">
            <a:avLst/>
          </a:prstGeom>
        </p:spPr>
      </p:pic>
    </p:spTree>
    <p:extLst>
      <p:ext uri="{BB962C8B-B14F-4D97-AF65-F5344CB8AC3E}">
        <p14:creationId xmlns:p14="http://schemas.microsoft.com/office/powerpoint/2010/main" val="33522810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D2F94-7E88-6AC4-966B-9A349A1054D2}"/>
            </a:ext>
          </a:extLst>
        </p:cNvPr>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33B0985A-9F9C-DD90-F346-57A5C399B9A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ontent Placeholder 2">
            <a:extLst>
              <a:ext uri="{FF2B5EF4-FFF2-40B4-BE49-F238E27FC236}">
                <a16:creationId xmlns:a16="http://schemas.microsoft.com/office/drawing/2014/main" id="{F936BFF4-09C2-3E44-ADC1-0B08217E0BEC}"/>
              </a:ext>
            </a:extLst>
          </p:cNvPr>
          <p:cNvSpPr txBox="1">
            <a:spLocks/>
          </p:cNvSpPr>
          <p:nvPr/>
        </p:nvSpPr>
        <p:spPr>
          <a:xfrm>
            <a:off x="2438400" y="1219200"/>
            <a:ext cx="4791456" cy="231952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fontAlgn="base">
              <a:buNone/>
            </a:pPr>
            <a:r>
              <a:rPr lang="en-US" sz="3400" dirty="0"/>
              <a:t>Booth fee = $75</a:t>
            </a:r>
          </a:p>
          <a:p>
            <a:pPr marL="0" indent="0" algn="r" fontAlgn="base">
              <a:buNone/>
            </a:pPr>
            <a:r>
              <a:rPr lang="en-US" sz="3400" dirty="0"/>
              <a:t>Travel = $25</a:t>
            </a:r>
          </a:p>
          <a:p>
            <a:pPr marL="0" indent="0" algn="r" fontAlgn="base">
              <a:buNone/>
            </a:pPr>
            <a:r>
              <a:rPr lang="en-US" sz="3400" dirty="0"/>
              <a:t>Food = $15</a:t>
            </a:r>
          </a:p>
          <a:p>
            <a:pPr marL="0" indent="0" algn="r" fontAlgn="base">
              <a:buNone/>
            </a:pPr>
            <a:r>
              <a:rPr lang="en-US" sz="3400" dirty="0"/>
              <a:t>Total = $115</a:t>
            </a:r>
          </a:p>
        </p:txBody>
      </p:sp>
      <p:sp>
        <p:nvSpPr>
          <p:cNvPr id="3" name="Title 1">
            <a:extLst>
              <a:ext uri="{FF2B5EF4-FFF2-40B4-BE49-F238E27FC236}">
                <a16:creationId xmlns:a16="http://schemas.microsoft.com/office/drawing/2014/main" id="{D22B715E-3358-DBD6-2B98-72E911274308}"/>
              </a:ext>
            </a:extLst>
          </p:cNvPr>
          <p:cNvSpPr txBox="1">
            <a:spLocks/>
          </p:cNvSpPr>
          <p:nvPr/>
        </p:nvSpPr>
        <p:spPr>
          <a:xfrm>
            <a:off x="1253613" y="4211478"/>
            <a:ext cx="9684774" cy="14273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latin typeface="Bactosaurus" panose="02000000000000000000" pitchFamily="2" charset="0"/>
              </a:rPr>
              <a:t>So If I make $10 profit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strike="noStrike" kern="1200" cap="all" spc="0" normalizeH="0" baseline="0" noProof="0" dirty="0">
                <a:ln>
                  <a:noFill/>
                </a:ln>
                <a:effectLst/>
                <a:uLnTx/>
                <a:uFillTx/>
                <a:latin typeface="Bactosaurus" panose="02000000000000000000" pitchFamily="2" charset="0"/>
              </a:rPr>
              <a:t>Per book sold, </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solidFill>
                  <a:schemeClr val="accent2"/>
                </a:solidFill>
                <a:latin typeface="Bactosaurus" panose="02000000000000000000" pitchFamily="2" charset="0"/>
              </a:rPr>
              <a:t>I need to sell 12 books</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strike="noStrike" kern="1200" cap="all" spc="0" normalizeH="0" baseline="0" noProof="0" dirty="0">
                <a:ln>
                  <a:noFill/>
                </a:ln>
                <a:effectLst/>
                <a:uLnTx/>
                <a:uFillTx/>
                <a:latin typeface="Bactosaurus" panose="02000000000000000000" pitchFamily="2" charset="0"/>
              </a:rPr>
              <a:t>To break even.</a:t>
            </a:r>
          </a:p>
        </p:txBody>
      </p:sp>
    </p:spTree>
    <p:extLst>
      <p:ext uri="{BB962C8B-B14F-4D97-AF65-F5344CB8AC3E}">
        <p14:creationId xmlns:p14="http://schemas.microsoft.com/office/powerpoint/2010/main" val="17144426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AE39B-46B5-1BFF-5506-E8CCB6C12926}"/>
            </a:ext>
          </a:extLst>
        </p:cNvPr>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A1A74C28-90A2-ECDC-3AA0-F3FA8F3A433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ontent Placeholder 2">
            <a:extLst>
              <a:ext uri="{FF2B5EF4-FFF2-40B4-BE49-F238E27FC236}">
                <a16:creationId xmlns:a16="http://schemas.microsoft.com/office/drawing/2014/main" id="{131F516F-17CF-A19F-FFA2-2D8734258394}"/>
              </a:ext>
            </a:extLst>
          </p:cNvPr>
          <p:cNvSpPr txBox="1">
            <a:spLocks/>
          </p:cNvSpPr>
          <p:nvPr/>
        </p:nvSpPr>
        <p:spPr>
          <a:xfrm>
            <a:off x="2233748" y="1493520"/>
            <a:ext cx="8321039" cy="445008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en-US" sz="3600" dirty="0"/>
              <a:t>Which book sold the most, and why?</a:t>
            </a:r>
          </a:p>
          <a:p>
            <a:pPr>
              <a:lnSpc>
                <a:spcPct val="100000"/>
              </a:lnSpc>
              <a:spcBef>
                <a:spcPts val="0"/>
              </a:spcBef>
              <a:defRPr/>
            </a:pPr>
            <a:r>
              <a:rPr lang="en-US" sz="3600" dirty="0"/>
              <a:t>What were the reactions to my book covers or my pitch? </a:t>
            </a:r>
          </a:p>
          <a:p>
            <a:pPr>
              <a:lnSpc>
                <a:spcPct val="100000"/>
              </a:lnSpc>
              <a:spcBef>
                <a:spcPts val="0"/>
              </a:spcBef>
              <a:defRPr/>
            </a:pPr>
            <a:r>
              <a:rPr lang="en-US" sz="3600" dirty="0"/>
              <a:t>Was my signage effective? </a:t>
            </a:r>
          </a:p>
          <a:p>
            <a:pPr>
              <a:lnSpc>
                <a:spcPct val="100000"/>
              </a:lnSpc>
              <a:spcBef>
                <a:spcPts val="0"/>
              </a:spcBef>
              <a:defRPr/>
            </a:pPr>
            <a:r>
              <a:rPr lang="en-US" sz="3600" dirty="0"/>
              <a:t>What questions did I receive the most?</a:t>
            </a:r>
          </a:p>
          <a:p>
            <a:pPr>
              <a:lnSpc>
                <a:spcPct val="100000"/>
              </a:lnSpc>
              <a:spcBef>
                <a:spcPts val="0"/>
              </a:spcBef>
              <a:defRPr/>
            </a:pPr>
            <a:r>
              <a:rPr lang="en-US" sz="3600" dirty="0"/>
              <a:t>Was the booth layout I set up at this event effective?</a:t>
            </a:r>
          </a:p>
        </p:txBody>
      </p:sp>
    </p:spTree>
    <p:extLst>
      <p:ext uri="{BB962C8B-B14F-4D97-AF65-F5344CB8AC3E}">
        <p14:creationId xmlns:p14="http://schemas.microsoft.com/office/powerpoint/2010/main" val="8157657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28461-CCA2-8BAC-8A87-A35D95BFB65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9FD21D6-7423-6322-E0C0-E4D31298B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0660821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BAD46-37AD-FE84-D2D8-FFD07BF9370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5154706-2BB9-4DAB-53EF-DEF6663761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628" y="-1620725"/>
            <a:ext cx="11556789" cy="10947639"/>
          </a:xfrm>
          <a:prstGeom prst="rect">
            <a:avLst/>
          </a:prstGeom>
        </p:spPr>
      </p:pic>
      <p:pic>
        <p:nvPicPr>
          <p:cNvPr id="6" name="Picture 5">
            <a:extLst>
              <a:ext uri="{FF2B5EF4-FFF2-40B4-BE49-F238E27FC236}">
                <a16:creationId xmlns:a16="http://schemas.microsoft.com/office/drawing/2014/main" id="{E50DD254-21EA-0EC7-1DFC-A16B0C2417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740" y="371856"/>
            <a:ext cx="2142919" cy="2029968"/>
          </a:xfrm>
          <a:prstGeom prst="rect">
            <a:avLst/>
          </a:prstGeom>
        </p:spPr>
      </p:pic>
    </p:spTree>
    <p:extLst>
      <p:ext uri="{BB962C8B-B14F-4D97-AF65-F5344CB8AC3E}">
        <p14:creationId xmlns:p14="http://schemas.microsoft.com/office/powerpoint/2010/main" val="1913716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91198-476A-23EE-C838-E9D1E047EAF6}"/>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D86D38CB-D623-1246-6F28-FF32A9726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7342" y="0"/>
            <a:ext cx="6174658" cy="6858000"/>
          </a:xfrm>
          <a:prstGeom prst="rect">
            <a:avLst/>
          </a:prstGeom>
        </p:spPr>
      </p:pic>
      <p:sp>
        <p:nvSpPr>
          <p:cNvPr id="4" name="Rectangle 3">
            <a:extLst>
              <a:ext uri="{FF2B5EF4-FFF2-40B4-BE49-F238E27FC236}">
                <a16:creationId xmlns:a16="http://schemas.microsoft.com/office/drawing/2014/main" id="{54995B13-CB6A-D247-A06B-3B44A0C814F0}"/>
              </a:ext>
            </a:extLst>
          </p:cNvPr>
          <p:cNvSpPr/>
          <p:nvPr/>
        </p:nvSpPr>
        <p:spPr>
          <a:xfrm>
            <a:off x="0" y="0"/>
            <a:ext cx="6017342"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5" name="Title 1">
            <a:extLst>
              <a:ext uri="{FF2B5EF4-FFF2-40B4-BE49-F238E27FC236}">
                <a16:creationId xmlns:a16="http://schemas.microsoft.com/office/drawing/2014/main" id="{D0E75A6F-A45E-668B-6881-6103B845FADC}"/>
              </a:ext>
            </a:extLst>
          </p:cNvPr>
          <p:cNvSpPr txBox="1">
            <a:spLocks/>
          </p:cNvSpPr>
          <p:nvPr/>
        </p:nvSpPr>
        <p:spPr>
          <a:xfrm>
            <a:off x="252261" y="493907"/>
            <a:ext cx="5638965" cy="96926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all" spc="0" normalizeH="0" baseline="0" noProof="0" dirty="0">
                <a:ln>
                  <a:noFill/>
                </a:ln>
                <a:solidFill>
                  <a:prstClr val="white"/>
                </a:solidFill>
                <a:effectLst/>
                <a:uLnTx/>
                <a:uFillTx/>
                <a:latin typeface="Bactosaurus" panose="02000000000000000000" pitchFamily="2" charset="0"/>
              </a:rPr>
              <a:t>BY NIGHT, many bats</a:t>
            </a:r>
          </a:p>
        </p:txBody>
      </p:sp>
      <p:sp>
        <p:nvSpPr>
          <p:cNvPr id="6" name="Content Placeholder 2">
            <a:extLst>
              <a:ext uri="{FF2B5EF4-FFF2-40B4-BE49-F238E27FC236}">
                <a16:creationId xmlns:a16="http://schemas.microsoft.com/office/drawing/2014/main" id="{80B8D64C-1876-8247-F2A9-4C8D2A39AE49}"/>
              </a:ext>
            </a:extLst>
          </p:cNvPr>
          <p:cNvSpPr txBox="1">
            <a:spLocks/>
          </p:cNvSpPr>
          <p:nvPr/>
        </p:nvSpPr>
        <p:spPr>
          <a:xfrm>
            <a:off x="252260" y="1607181"/>
            <a:ext cx="5638965" cy="194644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Award-winning sci-fi/fantasy author of 12 books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Non-fiction author of helpful books for authors:</a:t>
            </a:r>
            <a:b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b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The Busy Moms Guides series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Founder of Fayette Press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pic>
        <p:nvPicPr>
          <p:cNvPr id="18" name="Picture 17">
            <a:extLst>
              <a:ext uri="{FF2B5EF4-FFF2-40B4-BE49-F238E27FC236}">
                <a16:creationId xmlns:a16="http://schemas.microsoft.com/office/drawing/2014/main" id="{BC3708A6-2F82-6C2A-B01C-433B8A9A9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9588" y="4277598"/>
            <a:ext cx="1873698" cy="1946442"/>
          </a:xfrm>
          <a:prstGeom prst="rect">
            <a:avLst/>
          </a:prstGeom>
        </p:spPr>
      </p:pic>
      <p:pic>
        <p:nvPicPr>
          <p:cNvPr id="23" name="Picture 22">
            <a:extLst>
              <a:ext uri="{FF2B5EF4-FFF2-40B4-BE49-F238E27FC236}">
                <a16:creationId xmlns:a16="http://schemas.microsoft.com/office/drawing/2014/main" id="{3F84B066-A815-CE51-E345-CBF1E9AB36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420" y="3678148"/>
            <a:ext cx="3423363" cy="2905036"/>
          </a:xfrm>
          <a:prstGeom prst="rect">
            <a:avLst/>
          </a:prstGeom>
        </p:spPr>
      </p:pic>
      <p:pic>
        <p:nvPicPr>
          <p:cNvPr id="2" name="Picture 1">
            <a:extLst>
              <a:ext uri="{FF2B5EF4-FFF2-40B4-BE49-F238E27FC236}">
                <a16:creationId xmlns:a16="http://schemas.microsoft.com/office/drawing/2014/main" id="{DA91B86D-1481-76BB-D7AF-094B29087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22587" y="-1"/>
            <a:ext cx="1777867" cy="2353058"/>
          </a:xfrm>
          <a:prstGeom prst="rect">
            <a:avLst/>
          </a:prstGeom>
        </p:spPr>
      </p:pic>
      <p:pic>
        <p:nvPicPr>
          <p:cNvPr id="3" name="Picture 2" descr="Emberhawk: The Katrosi Revolution book 1">
            <a:extLst>
              <a:ext uri="{FF2B5EF4-FFF2-40B4-BE49-F238E27FC236}">
                <a16:creationId xmlns:a16="http://schemas.microsoft.com/office/drawing/2014/main" id="{3678ADA6-818A-5180-5A24-66A9DAE90B73}"/>
              </a:ext>
            </a:extLst>
          </p:cNvPr>
          <p:cNvPicPr>
            <a:picLocks noChangeAspect="1"/>
          </p:cNvPicPr>
          <p:nvPr/>
        </p:nvPicPr>
        <p:blipFill>
          <a:blip r:embed="rId7"/>
          <a:stretch>
            <a:fillRect/>
          </a:stretch>
        </p:blipFill>
        <p:spPr>
          <a:xfrm>
            <a:off x="7601365" y="1"/>
            <a:ext cx="1523606" cy="2353058"/>
          </a:xfrm>
          <a:prstGeom prst="rect">
            <a:avLst/>
          </a:prstGeom>
        </p:spPr>
      </p:pic>
      <p:pic>
        <p:nvPicPr>
          <p:cNvPr id="7" name="Picture 6" descr="Sentinel: The Sentinel Trilogy Book 1">
            <a:extLst>
              <a:ext uri="{FF2B5EF4-FFF2-40B4-BE49-F238E27FC236}">
                <a16:creationId xmlns:a16="http://schemas.microsoft.com/office/drawing/2014/main" id="{A0B80ABE-BB2D-641C-461E-9CDD7939A49A}"/>
              </a:ext>
            </a:extLst>
          </p:cNvPr>
          <p:cNvPicPr>
            <a:picLocks noChangeAspect="1"/>
          </p:cNvPicPr>
          <p:nvPr/>
        </p:nvPicPr>
        <p:blipFill>
          <a:blip r:embed="rId8"/>
          <a:stretch>
            <a:fillRect/>
          </a:stretch>
        </p:blipFill>
        <p:spPr>
          <a:xfrm>
            <a:off x="6028087" y="1532"/>
            <a:ext cx="1568705" cy="2353058"/>
          </a:xfrm>
          <a:prstGeom prst="rect">
            <a:avLst/>
          </a:prstGeom>
        </p:spPr>
      </p:pic>
      <p:pic>
        <p:nvPicPr>
          <p:cNvPr id="8" name="Picture 7">
            <a:extLst>
              <a:ext uri="{FF2B5EF4-FFF2-40B4-BE49-F238E27FC236}">
                <a16:creationId xmlns:a16="http://schemas.microsoft.com/office/drawing/2014/main" id="{5A78E748-BFE0-B3D5-3D94-A8C4B333384F}"/>
              </a:ext>
            </a:extLst>
          </p:cNvPr>
          <p:cNvPicPr>
            <a:picLocks noChangeAspect="1"/>
          </p:cNvPicPr>
          <p:nvPr/>
        </p:nvPicPr>
        <p:blipFill>
          <a:blip r:embed="rId9"/>
          <a:stretch>
            <a:fillRect/>
          </a:stretch>
        </p:blipFill>
        <p:spPr>
          <a:xfrm>
            <a:off x="9113982" y="0"/>
            <a:ext cx="1535080" cy="2353058"/>
          </a:xfrm>
          <a:prstGeom prst="rect">
            <a:avLst/>
          </a:prstGeom>
        </p:spPr>
      </p:pic>
      <p:sp>
        <p:nvSpPr>
          <p:cNvPr id="9" name="Rectangle 8">
            <a:extLst>
              <a:ext uri="{FF2B5EF4-FFF2-40B4-BE49-F238E27FC236}">
                <a16:creationId xmlns:a16="http://schemas.microsoft.com/office/drawing/2014/main" id="{66AD8A90-6209-5096-C36B-1AE441E5B197}"/>
              </a:ext>
            </a:extLst>
          </p:cNvPr>
          <p:cNvSpPr/>
          <p:nvPr/>
        </p:nvSpPr>
        <p:spPr>
          <a:xfrm>
            <a:off x="5945153" y="-290467"/>
            <a:ext cx="130224" cy="768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AE349A0-3242-9786-4D48-E3D33DCD06DB}"/>
              </a:ext>
            </a:extLst>
          </p:cNvPr>
          <p:cNvSpPr/>
          <p:nvPr/>
        </p:nvSpPr>
        <p:spPr>
          <a:xfrm rot="5400000">
            <a:off x="9807065" y="-1425920"/>
            <a:ext cx="130224" cy="768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24234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732331-1F7B-8E5C-F55E-8DA905C43EE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7F95069-19DC-AD6C-2BBA-B064AA9F60E7}"/>
              </a:ext>
            </a:extLst>
          </p:cNvPr>
          <p:cNvPicPr>
            <a:picLocks noChangeAspect="1"/>
          </p:cNvPicPr>
          <p:nvPr/>
        </p:nvPicPr>
        <p:blipFill>
          <a:blip r:embed="rId3">
            <a:extLst>
              <a:ext uri="{28A0092B-C50C-407E-A947-70E740481C1C}">
                <a14:useLocalDpi xmlns:a14="http://schemas.microsoft.com/office/drawing/2010/main" val="0"/>
              </a:ext>
            </a:extLst>
          </a:blip>
          <a:srcRect l="1305"/>
          <a:stretch>
            <a:fillRect/>
          </a:stretch>
        </p:blipFill>
        <p:spPr>
          <a:xfrm>
            <a:off x="-1281076" y="0"/>
            <a:ext cx="8098168" cy="8205216"/>
          </a:xfrm>
          <a:prstGeom prst="rect">
            <a:avLst/>
          </a:prstGeom>
        </p:spPr>
      </p:pic>
      <p:sp>
        <p:nvSpPr>
          <p:cNvPr id="6" name="Content Placeholder 2">
            <a:extLst>
              <a:ext uri="{FF2B5EF4-FFF2-40B4-BE49-F238E27FC236}">
                <a16:creationId xmlns:a16="http://schemas.microsoft.com/office/drawing/2014/main" id="{19B2CF22-B530-ED0B-2495-60D83D943615}"/>
              </a:ext>
            </a:extLst>
          </p:cNvPr>
          <p:cNvSpPr txBox="1">
            <a:spLocks/>
          </p:cNvSpPr>
          <p:nvPr/>
        </p:nvSpPr>
        <p:spPr>
          <a:xfrm>
            <a:off x="7679436" y="557191"/>
            <a:ext cx="4511040" cy="574361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dirty="0"/>
              <a:t>Book Title</a:t>
            </a:r>
          </a:p>
          <a:p>
            <a:pPr fontAlgn="base"/>
            <a:r>
              <a:rPr lang="en-US" sz="2400" dirty="0"/>
              <a:t>Author Name</a:t>
            </a:r>
          </a:p>
          <a:p>
            <a:pPr fontAlgn="base"/>
            <a:r>
              <a:rPr lang="en-US" sz="2400" dirty="0"/>
              <a:t>Genre</a:t>
            </a:r>
          </a:p>
          <a:p>
            <a:pPr fontAlgn="base"/>
            <a:r>
              <a:rPr lang="en-US" sz="2400" dirty="0"/>
              <a:t>Target Audience</a:t>
            </a:r>
          </a:p>
          <a:p>
            <a:pPr fontAlgn="base"/>
            <a:r>
              <a:rPr lang="en-US" sz="2400" dirty="0"/>
              <a:t>Short description</a:t>
            </a:r>
          </a:p>
          <a:p>
            <a:pPr fontAlgn="base"/>
            <a:r>
              <a:rPr lang="en-US" sz="2400" dirty="0"/>
              <a:t>ISBN</a:t>
            </a:r>
          </a:p>
          <a:p>
            <a:pPr fontAlgn="base"/>
            <a:r>
              <a:rPr lang="en-US" sz="2400" dirty="0"/>
              <a:t>Retail price</a:t>
            </a:r>
          </a:p>
          <a:p>
            <a:pPr fontAlgn="base"/>
            <a:r>
              <a:rPr lang="en-US" sz="2400" dirty="0"/>
              <a:t>Distributor/wholesaler</a:t>
            </a:r>
          </a:p>
          <a:p>
            <a:pPr fontAlgn="base"/>
            <a:r>
              <a:rPr lang="en-US" sz="2400" dirty="0"/>
              <a:t>Returnable: yes/no</a:t>
            </a:r>
          </a:p>
          <a:p>
            <a:pPr fontAlgn="base"/>
            <a:r>
              <a:rPr lang="en-US" sz="2400" dirty="0"/>
              <a:t>Contact info</a:t>
            </a:r>
          </a:p>
        </p:txBody>
      </p:sp>
    </p:spTree>
    <p:extLst>
      <p:ext uri="{BB962C8B-B14F-4D97-AF65-F5344CB8AC3E}">
        <p14:creationId xmlns:p14="http://schemas.microsoft.com/office/powerpoint/2010/main" val="26544302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E7F12-1881-C891-9AA6-4C0DFB1C8F2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7C22D1A-3420-6AFC-583F-C9E74FA10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9383566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A76212-D253-4FCE-B865-2618949759B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0CCAACE-815D-4A79-875A-B7EFC28F7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85FBFC6C-93C1-6DFB-2C22-EEA2181471D8}"/>
              </a:ext>
            </a:extLst>
          </p:cNvPr>
          <p:cNvPicPr>
            <a:picLocks noChangeAspect="1"/>
          </p:cNvPicPr>
          <p:nvPr/>
        </p:nvPicPr>
        <p:blipFill>
          <a:blip r:embed="rId3">
            <a:extLst>
              <a:ext uri="{28A0092B-C50C-407E-A947-70E740481C1C}">
                <a14:useLocalDpi xmlns:a14="http://schemas.microsoft.com/office/drawing/2010/main" val="0"/>
              </a:ext>
            </a:extLst>
          </a:blip>
          <a:srcRect r="15342" b="-2"/>
          <a:stretch>
            <a:fillRect/>
          </a:stretch>
        </p:blipFill>
        <p:spPr>
          <a:xfrm rot="5400000">
            <a:off x="-381000" y="381000"/>
            <a:ext cx="6858000" cy="6096000"/>
          </a:xfrm>
          <a:prstGeom prst="rect">
            <a:avLst/>
          </a:prstGeom>
        </p:spPr>
      </p:pic>
      <p:pic>
        <p:nvPicPr>
          <p:cNvPr id="3" name="Picture 2">
            <a:extLst>
              <a:ext uri="{FF2B5EF4-FFF2-40B4-BE49-F238E27FC236}">
                <a16:creationId xmlns:a16="http://schemas.microsoft.com/office/drawing/2014/main" id="{D0E38383-A540-0D1B-13A1-152B84456D54}"/>
              </a:ext>
            </a:extLst>
          </p:cNvPr>
          <p:cNvPicPr>
            <a:picLocks noChangeAspect="1"/>
          </p:cNvPicPr>
          <p:nvPr/>
        </p:nvPicPr>
        <p:blipFill>
          <a:blip r:embed="rId4">
            <a:extLst>
              <a:ext uri="{28A0092B-C50C-407E-A947-70E740481C1C}">
                <a14:useLocalDpi xmlns:a14="http://schemas.microsoft.com/office/drawing/2010/main" val="0"/>
              </a:ext>
            </a:extLst>
          </a:blip>
          <a:srcRect r="15342" b="-2"/>
          <a:stretch>
            <a:fillRect/>
          </a:stretch>
        </p:blipFill>
        <p:spPr>
          <a:xfrm rot="5400000">
            <a:off x="5715000" y="381000"/>
            <a:ext cx="6858000" cy="6096000"/>
          </a:xfrm>
          <a:prstGeom prst="rect">
            <a:avLst/>
          </a:prstGeom>
        </p:spPr>
      </p:pic>
    </p:spTree>
    <p:extLst>
      <p:ext uri="{BB962C8B-B14F-4D97-AF65-F5344CB8AC3E}">
        <p14:creationId xmlns:p14="http://schemas.microsoft.com/office/powerpoint/2010/main" val="37307765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745DC-D8F3-C362-AB44-77AC4F62F34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A590F74-F019-3D70-A4B8-F978533ED3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344106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86C50-052F-5D27-C862-DDF765F168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7F45BA9-8762-5A46-578E-054842F0A4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989481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624E8-26E2-40AD-848D-045997652A2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EE795C-BC73-F1D5-19A6-D50C30F6A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605895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D0A41-4E5E-4A9A-0935-FB2E8D106C3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2D7EFB1-81F6-A4B0-EB43-0816794280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984"/>
            <a:ext cx="12192000" cy="9144000"/>
          </a:xfrm>
          <a:prstGeom prst="rect">
            <a:avLst/>
          </a:prstGeom>
        </p:spPr>
      </p:pic>
    </p:spTree>
    <p:extLst>
      <p:ext uri="{BB962C8B-B14F-4D97-AF65-F5344CB8AC3E}">
        <p14:creationId xmlns:p14="http://schemas.microsoft.com/office/powerpoint/2010/main" val="23866206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8062DD-F9C0-2830-D23C-EDA6E49BC5F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 name="Picture 11">
            <a:extLst>
              <a:ext uri="{FF2B5EF4-FFF2-40B4-BE49-F238E27FC236}">
                <a16:creationId xmlns:a16="http://schemas.microsoft.com/office/drawing/2014/main" id="{16CE315B-174C-F664-F5A7-1D300DBC01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2391353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A1D01-D817-1154-99DA-2F8FBE5EF938}"/>
            </a:ext>
          </a:extLst>
        </p:cNvPr>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36243B9E-EF41-30DA-8F36-9A67DBC8CA8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ontent Placeholder 2">
            <a:extLst>
              <a:ext uri="{FF2B5EF4-FFF2-40B4-BE49-F238E27FC236}">
                <a16:creationId xmlns:a16="http://schemas.microsoft.com/office/drawing/2014/main" id="{68E2C5EE-8CB6-4966-3CBE-FD4F774CB436}"/>
              </a:ext>
            </a:extLst>
          </p:cNvPr>
          <p:cNvSpPr txBox="1">
            <a:spLocks/>
          </p:cNvSpPr>
          <p:nvPr/>
        </p:nvSpPr>
        <p:spPr>
          <a:xfrm>
            <a:off x="2060448" y="2353057"/>
            <a:ext cx="8473440" cy="326745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r>
              <a:rPr lang="en-US" sz="3600" dirty="0"/>
              <a:t>Where do story ideas come from?</a:t>
            </a:r>
          </a:p>
          <a:p>
            <a:pPr marL="171450" indent="-171450"/>
            <a:r>
              <a:rPr lang="en-US" sz="3600" dirty="0"/>
              <a:t>How to build a fantasy world</a:t>
            </a:r>
          </a:p>
          <a:p>
            <a:pPr marL="171450" indent="-171450"/>
            <a:r>
              <a:rPr lang="en-US" sz="3600" dirty="0"/>
              <a:t>How books are made</a:t>
            </a:r>
          </a:p>
          <a:p>
            <a:pPr marL="171450" indent="-171450"/>
            <a:r>
              <a:rPr lang="en-US" sz="3600" dirty="0"/>
              <a:t>Creating characters that readers care about</a:t>
            </a:r>
          </a:p>
        </p:txBody>
      </p:sp>
      <p:sp>
        <p:nvSpPr>
          <p:cNvPr id="3" name="Title 1">
            <a:extLst>
              <a:ext uri="{FF2B5EF4-FFF2-40B4-BE49-F238E27FC236}">
                <a16:creationId xmlns:a16="http://schemas.microsoft.com/office/drawing/2014/main" id="{0D21E356-46D3-333C-D7FC-9EF99C0FA446}"/>
              </a:ext>
            </a:extLst>
          </p:cNvPr>
          <p:cNvSpPr txBox="1">
            <a:spLocks/>
          </p:cNvSpPr>
          <p:nvPr/>
        </p:nvSpPr>
        <p:spPr>
          <a:xfrm>
            <a:off x="1253613" y="761572"/>
            <a:ext cx="9684774" cy="14273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Bactosaurus" panose="02000000000000000000" pitchFamily="2" charset="0"/>
              </a:rPr>
              <a:t>“School talk </a:t>
            </a:r>
            <a:r>
              <a:rPr kumimoji="0" lang="en-US" sz="4800" b="0" i="0" strike="noStrike" kern="1200" cap="all" spc="0" normalizeH="0" baseline="0" noProof="0" dirty="0">
                <a:ln>
                  <a:noFill/>
                </a:ln>
                <a:effectLst/>
                <a:uLnTx/>
                <a:uFillTx/>
                <a:latin typeface="Bactosaurus" panose="02000000000000000000" pitchFamily="2" charset="0"/>
              </a:rPr>
              <a:t>ideas</a:t>
            </a:r>
          </a:p>
        </p:txBody>
      </p:sp>
    </p:spTree>
    <p:extLst>
      <p:ext uri="{BB962C8B-B14F-4D97-AF65-F5344CB8AC3E}">
        <p14:creationId xmlns:p14="http://schemas.microsoft.com/office/powerpoint/2010/main" val="37097001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4F6CA-931B-65E1-A36E-844E6182002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E6A0395-9199-96F2-2935-C46EE8C823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4195072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D4E57-B06C-F191-5819-380C07F5440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A57F0F6-50DC-3F1C-EBE5-93569F79B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123784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54C6C6-48B4-AC74-346F-439B1476F207}"/>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F494AE6-A88C-448B-B1B7-80259E6F4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4F559863-E93C-0900-0E49-E98E84AC9A8E}"/>
              </a:ext>
            </a:extLst>
          </p:cNvPr>
          <p:cNvPicPr>
            <a:picLocks noChangeAspect="1"/>
          </p:cNvPicPr>
          <p:nvPr/>
        </p:nvPicPr>
        <p:blipFill>
          <a:blip r:embed="rId3">
            <a:extLst>
              <a:ext uri="{28A0092B-C50C-407E-A947-70E740481C1C}">
                <a14:useLocalDpi xmlns:a14="http://schemas.microsoft.com/office/drawing/2010/main" val="0"/>
              </a:ext>
            </a:extLst>
          </a:blip>
          <a:srcRect l="11723" r="11720" b="-4"/>
          <a:stretch>
            <a:fillRect/>
          </a:stretch>
        </p:blipFill>
        <p:spPr>
          <a:xfrm>
            <a:off x="321734" y="321733"/>
            <a:ext cx="3084025" cy="3021406"/>
          </a:xfrm>
          <a:prstGeom prst="rect">
            <a:avLst/>
          </a:prstGeom>
        </p:spPr>
      </p:pic>
      <p:pic>
        <p:nvPicPr>
          <p:cNvPr id="9" name="Picture 8">
            <a:extLst>
              <a:ext uri="{FF2B5EF4-FFF2-40B4-BE49-F238E27FC236}">
                <a16:creationId xmlns:a16="http://schemas.microsoft.com/office/drawing/2014/main" id="{8DC2F670-5E54-4A06-936D-831D1EC209C0}"/>
              </a:ext>
            </a:extLst>
          </p:cNvPr>
          <p:cNvPicPr>
            <a:picLocks noChangeAspect="1"/>
          </p:cNvPicPr>
          <p:nvPr/>
        </p:nvPicPr>
        <p:blipFill>
          <a:blip r:embed="rId4">
            <a:extLst>
              <a:ext uri="{28A0092B-C50C-407E-A947-70E740481C1C}">
                <a14:useLocalDpi xmlns:a14="http://schemas.microsoft.com/office/drawing/2010/main" val="0"/>
              </a:ext>
            </a:extLst>
          </a:blip>
          <a:srcRect t="219" r="-1" b="32029"/>
          <a:stretch>
            <a:fillRect/>
          </a:stretch>
        </p:blipFill>
        <p:spPr>
          <a:xfrm>
            <a:off x="321734" y="3514854"/>
            <a:ext cx="3084025" cy="2785952"/>
          </a:xfrm>
          <a:prstGeom prst="rect">
            <a:avLst/>
          </a:prstGeom>
        </p:spPr>
      </p:pic>
      <p:pic>
        <p:nvPicPr>
          <p:cNvPr id="7" name="Picture 6">
            <a:extLst>
              <a:ext uri="{FF2B5EF4-FFF2-40B4-BE49-F238E27FC236}">
                <a16:creationId xmlns:a16="http://schemas.microsoft.com/office/drawing/2014/main" id="{C16A025B-8F7C-2EE7-343F-709CD134CFD2}"/>
              </a:ext>
            </a:extLst>
          </p:cNvPr>
          <p:cNvPicPr>
            <a:picLocks noChangeAspect="1"/>
          </p:cNvPicPr>
          <p:nvPr/>
        </p:nvPicPr>
        <p:blipFill>
          <a:blip r:embed="rId5">
            <a:extLst>
              <a:ext uri="{28A0092B-C50C-407E-A947-70E740481C1C}">
                <a14:useLocalDpi xmlns:a14="http://schemas.microsoft.com/office/drawing/2010/main" val="0"/>
              </a:ext>
            </a:extLst>
          </a:blip>
          <a:srcRect l="11902" r="11904" b="2"/>
          <a:stretch>
            <a:fillRect/>
          </a:stretch>
        </p:blipFill>
        <p:spPr>
          <a:xfrm>
            <a:off x="3598286" y="321733"/>
            <a:ext cx="4043250" cy="5979074"/>
          </a:xfrm>
          <a:prstGeom prst="rect">
            <a:avLst/>
          </a:prstGeom>
        </p:spPr>
      </p:pic>
      <p:pic>
        <p:nvPicPr>
          <p:cNvPr id="3" name="Picture 2">
            <a:extLst>
              <a:ext uri="{FF2B5EF4-FFF2-40B4-BE49-F238E27FC236}">
                <a16:creationId xmlns:a16="http://schemas.microsoft.com/office/drawing/2014/main" id="{ADB1A31D-6AEA-22A2-6A2C-1F975CE5B38A}"/>
              </a:ext>
            </a:extLst>
          </p:cNvPr>
          <p:cNvPicPr>
            <a:picLocks noChangeAspect="1"/>
          </p:cNvPicPr>
          <p:nvPr/>
        </p:nvPicPr>
        <p:blipFill>
          <a:blip r:embed="rId6">
            <a:extLst>
              <a:ext uri="{28A0092B-C50C-407E-A947-70E740481C1C}">
                <a14:useLocalDpi xmlns:a14="http://schemas.microsoft.com/office/drawing/2010/main" val="0"/>
              </a:ext>
            </a:extLst>
          </a:blip>
          <a:srcRect l="15658" r="16837" b="2"/>
          <a:stretch>
            <a:fillRect/>
          </a:stretch>
        </p:blipFill>
        <p:spPr>
          <a:xfrm>
            <a:off x="7834063" y="321733"/>
            <a:ext cx="4036201" cy="5979074"/>
          </a:xfrm>
          <a:prstGeom prst="rect">
            <a:avLst/>
          </a:prstGeom>
        </p:spPr>
      </p:pic>
    </p:spTree>
    <p:extLst>
      <p:ext uri="{BB962C8B-B14F-4D97-AF65-F5344CB8AC3E}">
        <p14:creationId xmlns:p14="http://schemas.microsoft.com/office/powerpoint/2010/main" val="114124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630CF-8832-48A0-F865-84F93612A66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9A67506-F2EE-AD00-4434-1E87EA5729C9}"/>
              </a:ext>
            </a:extLst>
          </p:cNvPr>
          <p:cNvPicPr>
            <a:picLocks noChangeAspect="1"/>
          </p:cNvPicPr>
          <p:nvPr/>
        </p:nvPicPr>
        <p:blipFill>
          <a:blip r:embed="rId3">
            <a:extLst>
              <a:ext uri="{28A0092B-C50C-407E-A947-70E740481C1C}">
                <a14:useLocalDpi xmlns:a14="http://schemas.microsoft.com/office/drawing/2010/main" val="0"/>
              </a:ext>
            </a:extLst>
          </a:blip>
          <a:srcRect l="13905" r="5495"/>
          <a:stretch>
            <a:fillRect/>
          </a:stretch>
        </p:blipFill>
        <p:spPr>
          <a:xfrm>
            <a:off x="-1" y="10"/>
            <a:ext cx="7370057" cy="6857990"/>
          </a:xfrm>
          <a:prstGeom prst="rect">
            <a:avLst/>
          </a:prstGeom>
        </p:spPr>
      </p:pic>
      <p:pic>
        <p:nvPicPr>
          <p:cNvPr id="3" name="Picture 2">
            <a:extLst>
              <a:ext uri="{FF2B5EF4-FFF2-40B4-BE49-F238E27FC236}">
                <a16:creationId xmlns:a16="http://schemas.microsoft.com/office/drawing/2014/main" id="{FC97757A-0DA5-E423-8134-FFF99B4B36AF}"/>
              </a:ext>
            </a:extLst>
          </p:cNvPr>
          <p:cNvPicPr>
            <a:picLocks noChangeAspect="1"/>
          </p:cNvPicPr>
          <p:nvPr/>
        </p:nvPicPr>
        <p:blipFill>
          <a:blip r:embed="rId4"/>
          <a:srcRect t="885" r="-3" b="-3"/>
          <a:stretch>
            <a:fillRect/>
          </a:stretch>
        </p:blipFill>
        <p:spPr>
          <a:xfrm>
            <a:off x="7534656" y="1"/>
            <a:ext cx="4657344" cy="3346704"/>
          </a:xfrm>
          <a:prstGeom prst="rect">
            <a:avLst/>
          </a:prstGeom>
        </p:spPr>
      </p:pic>
      <p:pic>
        <p:nvPicPr>
          <p:cNvPr id="4" name="Picture 3">
            <a:extLst>
              <a:ext uri="{FF2B5EF4-FFF2-40B4-BE49-F238E27FC236}">
                <a16:creationId xmlns:a16="http://schemas.microsoft.com/office/drawing/2014/main" id="{6DD8FBEA-7151-806D-4BA5-AF5A2E6D2E56}"/>
              </a:ext>
            </a:extLst>
          </p:cNvPr>
          <p:cNvPicPr>
            <a:picLocks noChangeAspect="1"/>
          </p:cNvPicPr>
          <p:nvPr/>
        </p:nvPicPr>
        <p:blipFill>
          <a:blip r:embed="rId5">
            <a:extLst>
              <a:ext uri="{28A0092B-C50C-407E-A947-70E740481C1C}">
                <a14:useLocalDpi xmlns:a14="http://schemas.microsoft.com/office/drawing/2010/main" val="0"/>
              </a:ext>
            </a:extLst>
          </a:blip>
          <a:srcRect r="-3" b="4186"/>
          <a:stretch>
            <a:fillRect/>
          </a:stretch>
        </p:blipFill>
        <p:spPr>
          <a:xfrm>
            <a:off x="7534654" y="3511296"/>
            <a:ext cx="4657346" cy="3346704"/>
          </a:xfrm>
          <a:prstGeom prst="rect">
            <a:avLst/>
          </a:prstGeom>
        </p:spPr>
      </p:pic>
    </p:spTree>
    <p:extLst>
      <p:ext uri="{BB962C8B-B14F-4D97-AF65-F5344CB8AC3E}">
        <p14:creationId xmlns:p14="http://schemas.microsoft.com/office/powerpoint/2010/main" val="18541133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3F93D-50CF-FF94-0BC3-13385259F88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F9B8E1D-78AE-8C27-A1FE-E235B8BFF2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24" y="-292608"/>
            <a:ext cx="12231823" cy="8002378"/>
          </a:xfrm>
          <a:prstGeom prst="rect">
            <a:avLst/>
          </a:prstGeom>
        </p:spPr>
      </p:pic>
    </p:spTree>
    <p:extLst>
      <p:ext uri="{BB962C8B-B14F-4D97-AF65-F5344CB8AC3E}">
        <p14:creationId xmlns:p14="http://schemas.microsoft.com/office/powerpoint/2010/main" val="14276821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AFCD-DDC1-3735-FD6E-B39644DB11F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4A537F8-4736-7E80-B155-987ED7763475}"/>
              </a:ext>
            </a:extLst>
          </p:cNvPr>
          <p:cNvPicPr>
            <a:picLocks noChangeAspect="1"/>
          </p:cNvPicPr>
          <p:nvPr/>
        </p:nvPicPr>
        <p:blipFill>
          <a:blip r:embed="rId3"/>
          <a:stretch>
            <a:fillRect/>
          </a:stretch>
        </p:blipFill>
        <p:spPr>
          <a:xfrm>
            <a:off x="587509" y="367421"/>
            <a:ext cx="10821910" cy="6220693"/>
          </a:xfrm>
          <a:prstGeom prst="rect">
            <a:avLst/>
          </a:prstGeom>
        </p:spPr>
      </p:pic>
    </p:spTree>
    <p:extLst>
      <p:ext uri="{BB962C8B-B14F-4D97-AF65-F5344CB8AC3E}">
        <p14:creationId xmlns:p14="http://schemas.microsoft.com/office/powerpoint/2010/main" val="991273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C7A3A0-BE45-C2AE-E335-0769AC1204F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288B60C9-2EBA-EF65-0CBB-6F0037C735E4}"/>
              </a:ext>
            </a:extLst>
          </p:cNvPr>
          <p:cNvPicPr>
            <a:picLocks noChangeAspect="1"/>
          </p:cNvPicPr>
          <p:nvPr/>
        </p:nvPicPr>
        <p:blipFill>
          <a:blip r:embed="rId3">
            <a:extLst>
              <a:ext uri="{28A0092B-C50C-407E-A947-70E740481C1C}">
                <a14:useLocalDpi xmlns:a14="http://schemas.microsoft.com/office/drawing/2010/main" val="0"/>
              </a:ext>
            </a:extLst>
          </a:blip>
          <a:srcRect l="1618" r="24114" b="1"/>
          <a:stretch>
            <a:fillRect/>
          </a:stretch>
        </p:blipFill>
        <p:spPr>
          <a:xfrm>
            <a:off x="321731" y="557189"/>
            <a:ext cx="5668684" cy="5743618"/>
          </a:xfrm>
          <a:prstGeom prst="rect">
            <a:avLst/>
          </a:prstGeom>
        </p:spPr>
      </p:pic>
      <p:pic>
        <p:nvPicPr>
          <p:cNvPr id="3" name="Picture 2">
            <a:extLst>
              <a:ext uri="{FF2B5EF4-FFF2-40B4-BE49-F238E27FC236}">
                <a16:creationId xmlns:a16="http://schemas.microsoft.com/office/drawing/2014/main" id="{A3524BA7-F1BC-E6B0-E59F-60F9343C3DBF}"/>
              </a:ext>
            </a:extLst>
          </p:cNvPr>
          <p:cNvPicPr>
            <a:picLocks noChangeAspect="1"/>
          </p:cNvPicPr>
          <p:nvPr/>
        </p:nvPicPr>
        <p:blipFill>
          <a:blip r:embed="rId4">
            <a:extLst>
              <a:ext uri="{28A0092B-C50C-407E-A947-70E740481C1C}">
                <a14:useLocalDpi xmlns:a14="http://schemas.microsoft.com/office/drawing/2010/main" val="0"/>
              </a:ext>
            </a:extLst>
          </a:blip>
          <a:srcRect l="15796" r="9855" b="1"/>
          <a:stretch>
            <a:fillRect/>
          </a:stretch>
        </p:blipFill>
        <p:spPr>
          <a:xfrm>
            <a:off x="6195375" y="557189"/>
            <a:ext cx="5674893" cy="5743618"/>
          </a:xfrm>
          <a:prstGeom prst="rect">
            <a:avLst/>
          </a:prstGeom>
        </p:spPr>
      </p:pic>
    </p:spTree>
    <p:extLst>
      <p:ext uri="{BB962C8B-B14F-4D97-AF65-F5344CB8AC3E}">
        <p14:creationId xmlns:p14="http://schemas.microsoft.com/office/powerpoint/2010/main" val="28197420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B4556-6E45-6005-0A26-194830E1958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5D29729-0EBF-9197-EB16-C6C6BE28E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26913"/>
            <a:ext cx="12192000" cy="8911827"/>
          </a:xfrm>
          <a:prstGeom prst="rect">
            <a:avLst/>
          </a:prstGeom>
        </p:spPr>
      </p:pic>
    </p:spTree>
    <p:extLst>
      <p:ext uri="{BB962C8B-B14F-4D97-AF65-F5344CB8AC3E}">
        <p14:creationId xmlns:p14="http://schemas.microsoft.com/office/powerpoint/2010/main" val="27826141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6E3F4-F5C0-7A06-76EF-649A5DC57B0E}"/>
            </a:ext>
          </a:extLst>
        </p:cNvPr>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8C7591F4-1351-E1B6-6D5D-F3FE27B1C18A}"/>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rcRect/>
          <a:stretch/>
        </p:blipFill>
        <p:spPr>
          <a:xfrm>
            <a:off x="0" y="0"/>
            <a:ext cx="12192000" cy="6858000"/>
          </a:xfrm>
        </p:spPr>
      </p:pic>
      <p:sp>
        <p:nvSpPr>
          <p:cNvPr id="10" name="Title 1">
            <a:extLst>
              <a:ext uri="{FF2B5EF4-FFF2-40B4-BE49-F238E27FC236}">
                <a16:creationId xmlns:a16="http://schemas.microsoft.com/office/drawing/2014/main" id="{4A8E6D5F-0187-7BF2-9893-E53A9CE7BD58}"/>
              </a:ext>
            </a:extLst>
          </p:cNvPr>
          <p:cNvSpPr txBox="1">
            <a:spLocks/>
          </p:cNvSpPr>
          <p:nvPr/>
        </p:nvSpPr>
        <p:spPr>
          <a:xfrm>
            <a:off x="1356852" y="1097528"/>
            <a:ext cx="9684774" cy="142732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strike="noStrike" kern="1200" cap="all" spc="0" normalizeH="0" baseline="0" noProof="0" dirty="0">
                <a:ln>
                  <a:noFill/>
                </a:ln>
                <a:effectLst/>
                <a:uLnTx/>
                <a:uFillTx/>
                <a:latin typeface="Bactosaurus" panose="02000000000000000000" pitchFamily="2" charset="0"/>
              </a:rPr>
              <a:t>The secret </a:t>
            </a:r>
          </a:p>
        </p:txBody>
      </p:sp>
      <p:sp>
        <p:nvSpPr>
          <p:cNvPr id="11" name="Content Placeholder 2">
            <a:extLst>
              <a:ext uri="{FF2B5EF4-FFF2-40B4-BE49-F238E27FC236}">
                <a16:creationId xmlns:a16="http://schemas.microsoft.com/office/drawing/2014/main" id="{74463447-B7D4-0E9F-D0A1-A9697CEFDEB1}"/>
              </a:ext>
            </a:extLst>
          </p:cNvPr>
          <p:cNvSpPr txBox="1">
            <a:spLocks/>
          </p:cNvSpPr>
          <p:nvPr/>
        </p:nvSpPr>
        <p:spPr>
          <a:xfrm>
            <a:off x="1356852" y="2747702"/>
            <a:ext cx="9684774" cy="242079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400" dirty="0"/>
              <a:t>to a successful long-term writing career</a:t>
            </a:r>
          </a:p>
          <a:p>
            <a:pPr marL="0" indent="0" algn="ctr">
              <a:buNone/>
            </a:pPr>
            <a:r>
              <a:rPr lang="en-US" sz="3400" dirty="0"/>
              <a:t>is to focus on </a:t>
            </a:r>
            <a:r>
              <a:rPr lang="en-US" sz="3400" u="sng" dirty="0"/>
              <a:t>serving your readers</a:t>
            </a:r>
          </a:p>
          <a:p>
            <a:pPr marL="0" indent="0" algn="ctr">
              <a:buNone/>
            </a:pPr>
            <a:r>
              <a:rPr lang="en-US" sz="3400" dirty="0"/>
              <a:t>and striving to do everything</a:t>
            </a:r>
          </a:p>
          <a:p>
            <a:pPr marL="0" indent="0" algn="ctr">
              <a:buNone/>
            </a:pPr>
            <a:r>
              <a:rPr lang="en-US" sz="3400" dirty="0"/>
              <a:t>with </a:t>
            </a:r>
            <a:r>
              <a:rPr lang="en-US" sz="3400" u="sng" dirty="0"/>
              <a:t>excellence</a:t>
            </a:r>
            <a:r>
              <a:rPr lang="en-US" sz="3400" dirty="0"/>
              <a:t>.</a:t>
            </a:r>
          </a:p>
        </p:txBody>
      </p:sp>
    </p:spTree>
    <p:extLst>
      <p:ext uri="{BB962C8B-B14F-4D97-AF65-F5344CB8AC3E}">
        <p14:creationId xmlns:p14="http://schemas.microsoft.com/office/powerpoint/2010/main" val="23539812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2E2AC77-0254-D7FB-D9D1-050A991ED6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1600"/>
            <a:ext cx="12192000" cy="917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5419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7954C5-BB4D-89E0-1859-268B8F13E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3440"/>
            <a:ext cx="12192000" cy="6858000"/>
          </a:xfrm>
          <a:prstGeom prst="rect">
            <a:avLst/>
          </a:prstGeom>
        </p:spPr>
      </p:pic>
      <p:sp>
        <p:nvSpPr>
          <p:cNvPr id="2" name="Rectangle 1">
            <a:extLst>
              <a:ext uri="{FF2B5EF4-FFF2-40B4-BE49-F238E27FC236}">
                <a16:creationId xmlns:a16="http://schemas.microsoft.com/office/drawing/2014/main" id="{E311548F-0983-686C-520F-14294EF18EA1}"/>
              </a:ext>
            </a:extLst>
          </p:cNvPr>
          <p:cNvSpPr/>
          <p:nvPr/>
        </p:nvSpPr>
        <p:spPr>
          <a:xfrm>
            <a:off x="-268224" y="5888736"/>
            <a:ext cx="12789408" cy="969264"/>
          </a:xfrm>
          <a:prstGeom prst="rect">
            <a:avLst/>
          </a:prstGeom>
          <a:solidFill>
            <a:srgbClr val="F7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6EC3171-0F2F-C824-3053-6B43858560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2792" y="4194048"/>
            <a:ext cx="2292096" cy="2292096"/>
          </a:xfrm>
          <a:prstGeom prst="rect">
            <a:avLst/>
          </a:prstGeom>
        </p:spPr>
      </p:pic>
    </p:spTree>
    <p:extLst>
      <p:ext uri="{BB962C8B-B14F-4D97-AF65-F5344CB8AC3E}">
        <p14:creationId xmlns:p14="http://schemas.microsoft.com/office/powerpoint/2010/main" val="5065650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D395221-45C0-594B-93ED-791659969B12}"/>
              </a:ext>
            </a:extLst>
          </p:cNvPr>
          <p:cNvSpPr/>
          <p:nvPr/>
        </p:nvSpPr>
        <p:spPr>
          <a:xfrm>
            <a:off x="-12526" y="3170284"/>
            <a:ext cx="12204526" cy="493048"/>
          </a:xfrm>
          <a:prstGeom prst="rect">
            <a:avLst/>
          </a:prstGeom>
          <a:effectLst>
            <a:outerShdw blurRad="406400" dist="38100" dir="2700000" sx="120000" sy="120000" algn="tl" rotWithShape="0">
              <a:prstClr val="black">
                <a:alpha val="5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07CBB63-93F0-895F-61CA-01FC71481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8310" y="-2"/>
            <a:ext cx="2777890" cy="3676619"/>
          </a:xfrm>
          <a:prstGeom prst="rect">
            <a:avLst/>
          </a:prstGeom>
        </p:spPr>
      </p:pic>
      <p:sp>
        <p:nvSpPr>
          <p:cNvPr id="4" name="TextBox 3">
            <a:extLst>
              <a:ext uri="{FF2B5EF4-FFF2-40B4-BE49-F238E27FC236}">
                <a16:creationId xmlns:a16="http://schemas.microsoft.com/office/drawing/2014/main" id="{737D2B50-E5A0-F15F-682A-AB78A59CA4F8}"/>
              </a:ext>
            </a:extLst>
          </p:cNvPr>
          <p:cNvSpPr txBox="1"/>
          <p:nvPr/>
        </p:nvSpPr>
        <p:spPr>
          <a:xfrm>
            <a:off x="-12526" y="4122637"/>
            <a:ext cx="8977826" cy="2400657"/>
          </a:xfrm>
          <a:prstGeom prst="rect">
            <a:avLst/>
          </a:prstGeom>
          <a:noFill/>
        </p:spPr>
        <p:txBody>
          <a:bodyPr wrap="square" rtlCol="0">
            <a:spAutoFit/>
          </a:bodyPr>
          <a:lstStyle/>
          <a:p>
            <a:pPr algn="ctr"/>
            <a:r>
              <a:rPr lang="en-US" sz="5000" dirty="0">
                <a:latin typeface="Trajan Pro" panose="02020502050506020301" pitchFamily="18" charset="0"/>
              </a:rPr>
              <a:t>www.JamieFoley.com/</a:t>
            </a:r>
          </a:p>
          <a:p>
            <a:pPr algn="ctr"/>
            <a:r>
              <a:rPr lang="en-US" sz="5000" dirty="0">
                <a:latin typeface="Trajan Pro" panose="02020502050506020301" pitchFamily="18" charset="0"/>
              </a:rPr>
              <a:t>Events/</a:t>
            </a:r>
          </a:p>
          <a:p>
            <a:pPr algn="ctr"/>
            <a:r>
              <a:rPr lang="en-US" sz="5000" dirty="0" err="1">
                <a:latin typeface="Trajan Pro" panose="02020502050506020301" pitchFamily="18" charset="0"/>
              </a:rPr>
              <a:t>OfflineMarketing</a:t>
            </a:r>
            <a:endParaRPr lang="en-US" sz="5000" dirty="0">
              <a:latin typeface="Trajan Pro" panose="02020502050506020301" pitchFamily="18" charset="0"/>
            </a:endParaRPr>
          </a:p>
        </p:txBody>
      </p:sp>
      <p:pic>
        <p:nvPicPr>
          <p:cNvPr id="11" name="Picture 10" descr="Emberhawk: The Katrosi Revolution book 1">
            <a:extLst>
              <a:ext uri="{FF2B5EF4-FFF2-40B4-BE49-F238E27FC236}">
                <a16:creationId xmlns:a16="http://schemas.microsoft.com/office/drawing/2014/main" id="{A7F42C6B-BD01-8855-502A-5C113973D217}"/>
              </a:ext>
            </a:extLst>
          </p:cNvPr>
          <p:cNvPicPr>
            <a:picLocks noChangeAspect="1"/>
          </p:cNvPicPr>
          <p:nvPr/>
        </p:nvPicPr>
        <p:blipFill>
          <a:blip r:embed="rId4"/>
          <a:stretch>
            <a:fillRect/>
          </a:stretch>
        </p:blipFill>
        <p:spPr>
          <a:xfrm>
            <a:off x="2438553" y="0"/>
            <a:ext cx="2380611" cy="3676619"/>
          </a:xfrm>
          <a:prstGeom prst="rect">
            <a:avLst/>
          </a:prstGeom>
        </p:spPr>
      </p:pic>
      <p:pic>
        <p:nvPicPr>
          <p:cNvPr id="12" name="Picture 11" descr="Sentinel: The Sentinel Trilogy Book 1">
            <a:extLst>
              <a:ext uri="{FF2B5EF4-FFF2-40B4-BE49-F238E27FC236}">
                <a16:creationId xmlns:a16="http://schemas.microsoft.com/office/drawing/2014/main" id="{2102C6A3-9C24-A4D3-9D72-1A6F3681C127}"/>
              </a:ext>
            </a:extLst>
          </p:cNvPr>
          <p:cNvPicPr>
            <a:picLocks noChangeAspect="1"/>
          </p:cNvPicPr>
          <p:nvPr/>
        </p:nvPicPr>
        <p:blipFill>
          <a:blip r:embed="rId5"/>
          <a:stretch>
            <a:fillRect/>
          </a:stretch>
        </p:blipFill>
        <p:spPr>
          <a:xfrm>
            <a:off x="-12526" y="0"/>
            <a:ext cx="2451079" cy="3676619"/>
          </a:xfrm>
          <a:prstGeom prst="rect">
            <a:avLst/>
          </a:prstGeom>
        </p:spPr>
      </p:pic>
      <p:pic>
        <p:nvPicPr>
          <p:cNvPr id="13" name="Picture 12" descr="The Busy Mom’s Guide to Writing">
            <a:extLst>
              <a:ext uri="{FF2B5EF4-FFF2-40B4-BE49-F238E27FC236}">
                <a16:creationId xmlns:a16="http://schemas.microsoft.com/office/drawing/2014/main" id="{BDBB6F69-169B-C7F2-2758-A3133D2A2350}"/>
              </a:ext>
            </a:extLst>
          </p:cNvPr>
          <p:cNvPicPr>
            <a:picLocks noChangeAspect="1"/>
          </p:cNvPicPr>
          <p:nvPr/>
        </p:nvPicPr>
        <p:blipFill>
          <a:blip r:embed="rId6"/>
          <a:stretch>
            <a:fillRect/>
          </a:stretch>
        </p:blipFill>
        <p:spPr>
          <a:xfrm>
            <a:off x="9739896" y="-3"/>
            <a:ext cx="2451079" cy="3676619"/>
          </a:xfrm>
          <a:prstGeom prst="rect">
            <a:avLst/>
          </a:prstGeom>
        </p:spPr>
      </p:pic>
      <p:pic>
        <p:nvPicPr>
          <p:cNvPr id="14" name="Picture 13">
            <a:extLst>
              <a:ext uri="{FF2B5EF4-FFF2-40B4-BE49-F238E27FC236}">
                <a16:creationId xmlns:a16="http://schemas.microsoft.com/office/drawing/2014/main" id="{3F10D34B-C29B-9EE6-AFA9-A7CE4A234EC2}"/>
              </a:ext>
            </a:extLst>
          </p:cNvPr>
          <p:cNvPicPr>
            <a:picLocks noChangeAspect="1"/>
          </p:cNvPicPr>
          <p:nvPr/>
        </p:nvPicPr>
        <p:blipFill>
          <a:blip r:embed="rId7"/>
          <a:stretch>
            <a:fillRect/>
          </a:stretch>
        </p:blipFill>
        <p:spPr>
          <a:xfrm>
            <a:off x="4819164" y="-1"/>
            <a:ext cx="2398540" cy="3676619"/>
          </a:xfrm>
          <a:prstGeom prst="rect">
            <a:avLst/>
          </a:prstGeom>
        </p:spPr>
      </p:pic>
      <p:pic>
        <p:nvPicPr>
          <p:cNvPr id="3" name="Picture 2">
            <a:extLst>
              <a:ext uri="{FF2B5EF4-FFF2-40B4-BE49-F238E27FC236}">
                <a16:creationId xmlns:a16="http://schemas.microsoft.com/office/drawing/2014/main" id="{F94E01F1-B52F-CA1E-A808-13FA620AD4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86036" y="4122637"/>
            <a:ext cx="2451079" cy="2451079"/>
          </a:xfrm>
          <a:prstGeom prst="rect">
            <a:avLst/>
          </a:prstGeom>
        </p:spPr>
      </p:pic>
    </p:spTree>
    <p:extLst>
      <p:ext uri="{BB962C8B-B14F-4D97-AF65-F5344CB8AC3E}">
        <p14:creationId xmlns:p14="http://schemas.microsoft.com/office/powerpoint/2010/main" val="25537070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3968</TotalTime>
  <Words>9701</Words>
  <Application>Microsoft Office PowerPoint</Application>
  <PresentationFormat>Widescreen</PresentationFormat>
  <Paragraphs>692</Paragraphs>
  <Slides>99</Slides>
  <Notes>99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99</vt:i4>
      </vt:variant>
    </vt:vector>
  </HeadingPairs>
  <TitlesOfParts>
    <vt:vector size="106" baseType="lpstr">
      <vt:lpstr>Aptos</vt:lpstr>
      <vt:lpstr>Aptos Display</vt:lpstr>
      <vt:lpstr>Arial</vt:lpstr>
      <vt:lpstr>Bactosaurus</vt:lpstr>
      <vt:lpstr>Neue Haas Grotesk Text Pro</vt:lpstr>
      <vt:lpstr>Trajan Pro</vt:lpstr>
      <vt:lpstr>Office Theme</vt:lpstr>
      <vt:lpstr>PowerPoint Presentation</vt:lpstr>
      <vt:lpstr>PowerPoint Presentation</vt:lpstr>
      <vt:lpstr>PowerPoint Presentation</vt:lpstr>
      <vt:lpstr>PowerPoint Presentation</vt:lpstr>
      <vt:lpstr>PowerPoint Presentation</vt:lpstr>
      <vt:lpstr>BY DAY, many hats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Jamie Foley</dc:creator>
  <cp:lastModifiedBy>Jamie Foley</cp:lastModifiedBy>
  <cp:revision>45</cp:revision>
  <dcterms:created xsi:type="dcterms:W3CDTF">2026-05-27T01:21:04Z</dcterms:created>
  <dcterms:modified xsi:type="dcterms:W3CDTF">2026-06-16T03:51:14Z</dcterms:modified>
</cp:coreProperties>
</file>